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omments/comment1.xml" ContentType="application/vnd.openxmlformats-officedocument.presentationml.comment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comments/comment2.xml" ContentType="application/vnd.openxmlformats-officedocument.presentationml.comment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comments/comment3.xml" ContentType="application/vnd.openxmlformats-officedocument.presentationml.comment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comments/comment4.xml" ContentType="application/vnd.openxmlformats-officedocument.presentationml.comments+xml"/>
  <Override PartName="/ppt/tags/tag642.xml" ContentType="application/vnd.openxmlformats-officedocument.presentationml.tags+xml"/>
  <Override PartName="/ppt/comments/comment5.xml" ContentType="application/vnd.openxmlformats-officedocument.presentationml.comment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comments/comment6.xml" ContentType="application/vnd.openxmlformats-officedocument.presentationml.comment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comments/comment7.xml" ContentType="application/vnd.openxmlformats-officedocument.presentationml.comment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comments/comment8.xml" ContentType="application/vnd.openxmlformats-officedocument.presentationml.comment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comments/comment9.xml" ContentType="application/vnd.openxmlformats-officedocument.presentationml.comment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comments/comment10.xml" ContentType="application/vnd.openxmlformats-officedocument.presentationml.comment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comments/comment13.xml" ContentType="application/vnd.openxmlformats-officedocument.presentationml.comment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comments/comment14.xml" ContentType="application/vnd.openxmlformats-officedocument.presentationml.comment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comments/comment15.xml" ContentType="application/vnd.openxmlformats-officedocument.presentationml.comment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comments/comment16.xml" ContentType="application/vnd.openxmlformats-officedocument.presentationml.comment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comments/comment17.xml" ContentType="application/vnd.openxmlformats-officedocument.presentationml.comment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comments/comment18.xml" ContentType="application/vnd.openxmlformats-officedocument.presentationml.comment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comments/comment19.xml" ContentType="application/vnd.openxmlformats-officedocument.presentationml.comment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7" r:id="rId2"/>
    <p:sldId id="279" r:id="rId3"/>
    <p:sldId id="280" r:id="rId4"/>
    <p:sldId id="278" r:id="rId5"/>
    <p:sldId id="256" r:id="rId6"/>
    <p:sldId id="257" r:id="rId7"/>
    <p:sldId id="259" r:id="rId8"/>
    <p:sldId id="260" r:id="rId9"/>
    <p:sldId id="261" r:id="rId10"/>
    <p:sldId id="263" r:id="rId11"/>
    <p:sldId id="262" r:id="rId12"/>
    <p:sldId id="264" r:id="rId13"/>
    <p:sldId id="265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66" r:id="rId24"/>
    <p:sldId id="281" r:id="rId25"/>
    <p:sldId id="267" r:id="rId26"/>
    <p:sldId id="25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立峰" initials="陈" lastIdx="16" clrIdx="0">
    <p:extLst>
      <p:ext uri="{19B8F6BF-5375-455C-9EA6-DF929625EA0E}">
        <p15:presenceInfo xmlns:p15="http://schemas.microsoft.com/office/powerpoint/2012/main" userId="6e307a2c03948d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E6F"/>
    <a:srgbClr val="FF1F73"/>
    <a:srgbClr val="2DF5FF"/>
    <a:srgbClr val="28F7F9"/>
    <a:srgbClr val="FC1A80"/>
    <a:srgbClr val="1799F3"/>
    <a:srgbClr val="3B689D"/>
    <a:srgbClr val="2F96AB"/>
    <a:srgbClr val="3D6A97"/>
    <a:srgbClr val="413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62" autoAdjust="0"/>
    <p:restoredTop sz="97307" autoAdjust="0"/>
  </p:normalViewPr>
  <p:slideViewPr>
    <p:cSldViewPr snapToGrid="0">
      <p:cViewPr>
        <p:scale>
          <a:sx n="60" d="100"/>
          <a:sy n="60" d="100"/>
        </p:scale>
        <p:origin x="2796" y="20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05:07.869" idx="1">
    <p:pos x="65" y="-159"/>
    <p:text>0秒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13.7</p:text>
    <p:extLst mod="1"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1.8.1</p:text>
    <p:extLst mod="1"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14</p:text>
    <p:extLst mod="1"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1.22.1</p:text>
    <p:extLst mod="1"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5.7</p:text>
    <p:extLst mod="1"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1.27.8</p:text>
    <p:extLst mod="1"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5.6</p:text>
    <p:extLst mod="1"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1.33.4</p:text>
    <p:extLst mod="1"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10.5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1.47</p:text>
    <p:extLst mod="1"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10.5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44.5</p:text>
    <p:extLst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10.5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44.5</p:text>
    <p:extLst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10.5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44.5</p:text>
    <p:extLst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10.5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44.5</p:text>
    <p:extLst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10.5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44.5</p:text>
    <p:extLst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05:39.283" idx="2">
    <p:pos x="188" y="-303"/>
    <p:text>5.5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05:55.668" idx="3">
    <p:pos x="188" y="-167"/>
    <p:text>5.5</p:text>
    <p:extLst>
      <p:ext uri="{C676402C-5697-4E1C-873F-D02D1690AC5C}">
        <p15:threadingInfo xmlns:p15="http://schemas.microsoft.com/office/powerpoint/2012/main" timeZoneBias="-480">
          <p15:parentCm authorId="1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06:00.579" idx="4">
    <p:pos x="-41" y="-219"/>
    <p:text>7.05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06:15.229" idx="5">
    <p:pos x="-41" y="-83"/>
    <p:text>12,。55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07:00.996" idx="6">
    <p:pos x="10" y="-210"/>
    <p:text>9.2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07:42.669" idx="7">
    <p:pos x="10" y="-74"/>
    <p:text>21.75</p:text>
    <p:extLst>
      <p:ext uri="{C676402C-5697-4E1C-873F-D02D1690AC5C}">
        <p15:threadingInfo xmlns:p15="http://schemas.microsoft.com/office/powerpoint/2012/main" timeZoneBias="-480">
          <p15:parentCm authorId="1" idx="6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07:46.938" idx="8">
    <p:pos x="31" y="-223"/>
    <p:text>3.25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08:06.601" idx="9">
    <p:pos x="31" y="-87"/>
    <p:text>25</p:text>
    <p:extLst>
      <p:ext uri="{C676402C-5697-4E1C-873F-D02D1690AC5C}">
        <p15:threadingInfo xmlns:p15="http://schemas.microsoft.com/office/powerpoint/2012/main" timeZoneBias="-480">
          <p15:parentCm authorId="1" idx="8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08:37.939" idx="10">
    <p:pos x="40" y="-176"/>
    <p:text>5.3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09:00.369" idx="11">
    <p:pos x="40" y="-40"/>
    <p:text>30.3</p:text>
    <p:extLst>
      <p:ext uri="{C676402C-5697-4E1C-873F-D02D1690AC5C}">
        <p15:threadingInfo xmlns:p15="http://schemas.microsoft.com/office/powerpoint/2012/main" timeZoneBias="-480">
          <p15:parentCm authorId="1" idx="10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09:09.003" idx="12">
    <p:pos x="-11" y="-202"/>
    <p:text>3.4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09:30.281" idx="13">
    <p:pos x="-11" y="-66"/>
    <p:text>33.7</p:text>
    <p:extLst>
      <p:ext uri="{C676402C-5697-4E1C-873F-D02D1690AC5C}">
        <p15:threadingInfo xmlns:p15="http://schemas.microsoft.com/office/powerpoint/2012/main" timeZoneBias="-480">
          <p15:parentCm authorId="1" idx="12"/>
        </p15:threadingInfo>
      </p:ext>
    </p:extLst>
  </p:cm>
  <p:cm authorId="1" dt="2019-04-14T22:12:09.698" idx="14">
    <p:pos x="-11" y="70"/>
    <p:text>35.2</p:text>
    <p:extLst>
      <p:ext uri="{C676402C-5697-4E1C-873F-D02D1690AC5C}">
        <p15:threadingInfo xmlns:p15="http://schemas.microsoft.com/office/powerpoint/2012/main" timeZoneBias="-480">
          <p15:parentCm authorId="1" idx="12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10.5</p:text>
    <p:extLst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44.5</p:text>
    <p:extLst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22:40:10.990" idx="15">
    <p:pos x="-211" y="-321"/>
    <p:text>7.9</p:text>
    <p:extLst mod="1">
      <p:ext uri="{C676402C-5697-4E1C-873F-D02D1690AC5C}">
        <p15:threadingInfo xmlns:p15="http://schemas.microsoft.com/office/powerpoint/2012/main" timeZoneBias="-480"/>
      </p:ext>
    </p:extLst>
  </p:cm>
  <p:cm authorId="1" dt="2019-04-14T22:40:49.029" idx="16">
    <p:pos x="-211" y="-185"/>
    <p:text>54.4</p:text>
    <p:extLst mod="1">
      <p:ext uri="{C676402C-5697-4E1C-873F-D02D1690AC5C}">
        <p15:threadingInfo xmlns:p15="http://schemas.microsoft.com/office/powerpoint/2012/main" timeZoneBias="-480">
          <p15:parentCm authorId="1" idx="15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36F20-4D49-4709-B9D1-873BD7F5B56C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44DEA-E4E0-46AD-A9EA-3CFEA359D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23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027A6-6510-4337-AC8D-1C757DAE0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02D6FD-F40F-41CA-9441-75938A1A8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A38D47-ADF8-46DD-A23D-506D8E8F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4395F6-9D6D-4958-9849-23001CD3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3FC09-5D81-40C7-BB73-7FC01322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92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EA780-982E-4361-B011-5E707AD9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8F3B63-E018-4FFB-8C06-4618A6860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FC66FD-597B-4A06-A3FA-532941EC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68842-4778-46D5-8DC0-B2237480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104F7C-D829-48A4-A4C1-66BB2BC7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78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B0434A-9F78-444A-8860-12B2F8A50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D0D9C8-B532-4338-8854-B7D3AF069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B85CB8-929B-4A60-B74D-D03BE7525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5E169C-6928-4CA0-B81D-251AF1BF7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68A92B-0C50-406D-B087-6DED02CD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7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02248-32FC-49E7-B096-3EBA1EDD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5051D1-EC99-48BA-B26A-0D3A6CB67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DF6E2-2FB3-4209-9466-315E01C4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6298C-4175-44C5-97A6-8EA43D0C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BD1DDB-085F-4EAD-BB91-F75AA175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80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6EE3D-7CFA-4EB2-BC6B-35FD768E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F33995-737E-407C-B5B8-7E48504DF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5ACD2A-96F9-41EA-B7FD-029B2093B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8ED84D-CDCD-4913-9391-2C53E61A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61C6AB-431B-4C44-AC35-A4972813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50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A16DC-2938-4076-994A-728275BA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05F87-CD4D-4994-B2BB-6D761E4BC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0DF77D-2EC7-43C4-9E4A-907276077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6E76B5-F62F-4A06-B061-D717C8BE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08116B-39B8-4A45-898D-66245037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B3897C-6B6D-40EA-B4D7-4C2A91F38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0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790F6-E73B-4A88-8B5A-ED73DB2E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FFB43B-AB13-48FC-910C-C674D5063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95568-0232-401C-95F3-1E594BEED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CA5FB1-1F6E-4F5A-8163-EF5533F44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3E4676-D865-41EF-BCDF-2AFDD1F2B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731B25-5146-4DB6-8079-D772CDEB0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740C47-657F-4E84-83EC-97CE8332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038E38-D265-4EB2-AC48-B3137316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9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62710-6ABA-4860-B985-4781C120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63AE3B-3325-420F-9C06-D7A279343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7CFC90-35B9-4746-A5B4-D73A1461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1B1963-FF22-4506-8DDB-AA666E74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0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21C42C-9097-4307-9196-248CAFAE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45BE8D-8A34-4F9E-A3D7-829F2BAF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286C64-E224-4488-B86F-5D910EA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97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CFFA9-DE9D-47B9-B66B-C27C536D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555D5-31DF-4166-84E4-A88FADAE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7B38CC-FAA7-49DB-91B2-FFB171B03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BC2FC-4AB7-43CB-ADDD-C9A72A1A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3025E1-A550-4685-981D-A92621B2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05CC5B-C634-4AC1-A638-24EE5168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34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F1A6C-53CA-4903-A347-5CD30B41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CC09AD-E79C-4B51-B41C-C8712D475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A03C83-8C59-4745-917F-3DC1A2E50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53580A-46E7-48BE-8AE3-7C393A06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AB28B2-3523-476C-B625-C67583F0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781D49-6501-426C-ADD5-1551C5E7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96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A9998B-B46F-498A-A9CC-DC88955E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A6D4FB-9681-41EA-ACF2-DB4B58D0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92D0B1-3F83-4E5A-A292-A15AA8F84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3AAF2-6B44-4AE8-B3F0-E7BD31EE9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C6196C-7B37-4A04-BD1B-DE95D1817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8A7B5-1DC6-4E6F-9B72-CC0BD7242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A5CA2-CC82-4C19-A02A-BEB04AD85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59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50.xml"/><Relationship Id="rId13" Type="http://schemas.openxmlformats.org/officeDocument/2006/relationships/tags" Target="../tags/tag655.xml"/><Relationship Id="rId18" Type="http://schemas.openxmlformats.org/officeDocument/2006/relationships/tags" Target="../tags/tag660.xml"/><Relationship Id="rId26" Type="http://schemas.openxmlformats.org/officeDocument/2006/relationships/tags" Target="../tags/tag668.xml"/><Relationship Id="rId39" Type="http://schemas.openxmlformats.org/officeDocument/2006/relationships/image" Target="../media/image13.png"/><Relationship Id="rId3" Type="http://schemas.openxmlformats.org/officeDocument/2006/relationships/tags" Target="../tags/tag645.xml"/><Relationship Id="rId21" Type="http://schemas.openxmlformats.org/officeDocument/2006/relationships/tags" Target="../tags/tag663.xml"/><Relationship Id="rId34" Type="http://schemas.openxmlformats.org/officeDocument/2006/relationships/tags" Target="../tags/tag676.xml"/><Relationship Id="rId42" Type="http://schemas.openxmlformats.org/officeDocument/2006/relationships/image" Target="../media/image14.png"/><Relationship Id="rId7" Type="http://schemas.openxmlformats.org/officeDocument/2006/relationships/tags" Target="../tags/tag649.xml"/><Relationship Id="rId12" Type="http://schemas.openxmlformats.org/officeDocument/2006/relationships/tags" Target="../tags/tag654.xml"/><Relationship Id="rId17" Type="http://schemas.openxmlformats.org/officeDocument/2006/relationships/tags" Target="../tags/tag659.xml"/><Relationship Id="rId25" Type="http://schemas.openxmlformats.org/officeDocument/2006/relationships/tags" Target="../tags/tag667.xml"/><Relationship Id="rId33" Type="http://schemas.openxmlformats.org/officeDocument/2006/relationships/tags" Target="../tags/tag675.xml"/><Relationship Id="rId38" Type="http://schemas.openxmlformats.org/officeDocument/2006/relationships/slideLayout" Target="../slideLayouts/slideLayout1.xml"/><Relationship Id="rId2" Type="http://schemas.openxmlformats.org/officeDocument/2006/relationships/tags" Target="../tags/tag644.xml"/><Relationship Id="rId16" Type="http://schemas.openxmlformats.org/officeDocument/2006/relationships/tags" Target="../tags/tag658.xml"/><Relationship Id="rId20" Type="http://schemas.openxmlformats.org/officeDocument/2006/relationships/tags" Target="../tags/tag662.xml"/><Relationship Id="rId29" Type="http://schemas.openxmlformats.org/officeDocument/2006/relationships/tags" Target="../tags/tag671.xml"/><Relationship Id="rId41" Type="http://schemas.microsoft.com/office/2007/relationships/hdphoto" Target="../media/hdphoto1.wdp"/><Relationship Id="rId1" Type="http://schemas.openxmlformats.org/officeDocument/2006/relationships/tags" Target="../tags/tag643.xml"/><Relationship Id="rId6" Type="http://schemas.openxmlformats.org/officeDocument/2006/relationships/tags" Target="../tags/tag648.xml"/><Relationship Id="rId11" Type="http://schemas.openxmlformats.org/officeDocument/2006/relationships/tags" Target="../tags/tag653.xml"/><Relationship Id="rId24" Type="http://schemas.openxmlformats.org/officeDocument/2006/relationships/tags" Target="../tags/tag666.xml"/><Relationship Id="rId32" Type="http://schemas.openxmlformats.org/officeDocument/2006/relationships/tags" Target="../tags/tag674.xml"/><Relationship Id="rId37" Type="http://schemas.openxmlformats.org/officeDocument/2006/relationships/tags" Target="../tags/tag679.xml"/><Relationship Id="rId40" Type="http://schemas.openxmlformats.org/officeDocument/2006/relationships/image" Target="../media/image16.png"/><Relationship Id="rId5" Type="http://schemas.openxmlformats.org/officeDocument/2006/relationships/tags" Target="../tags/tag647.xml"/><Relationship Id="rId15" Type="http://schemas.openxmlformats.org/officeDocument/2006/relationships/tags" Target="../tags/tag657.xml"/><Relationship Id="rId23" Type="http://schemas.openxmlformats.org/officeDocument/2006/relationships/tags" Target="../tags/tag665.xml"/><Relationship Id="rId28" Type="http://schemas.openxmlformats.org/officeDocument/2006/relationships/tags" Target="../tags/tag670.xml"/><Relationship Id="rId36" Type="http://schemas.openxmlformats.org/officeDocument/2006/relationships/tags" Target="../tags/tag678.xml"/><Relationship Id="rId10" Type="http://schemas.openxmlformats.org/officeDocument/2006/relationships/tags" Target="../tags/tag652.xml"/><Relationship Id="rId19" Type="http://schemas.openxmlformats.org/officeDocument/2006/relationships/tags" Target="../tags/tag661.xml"/><Relationship Id="rId31" Type="http://schemas.openxmlformats.org/officeDocument/2006/relationships/tags" Target="../tags/tag673.xml"/><Relationship Id="rId44" Type="http://schemas.openxmlformats.org/officeDocument/2006/relationships/comments" Target="../comments/comment6.xml"/><Relationship Id="rId4" Type="http://schemas.openxmlformats.org/officeDocument/2006/relationships/tags" Target="../tags/tag646.xml"/><Relationship Id="rId9" Type="http://schemas.openxmlformats.org/officeDocument/2006/relationships/tags" Target="../tags/tag651.xml"/><Relationship Id="rId14" Type="http://schemas.openxmlformats.org/officeDocument/2006/relationships/tags" Target="../tags/tag656.xml"/><Relationship Id="rId22" Type="http://schemas.openxmlformats.org/officeDocument/2006/relationships/tags" Target="../tags/tag664.xml"/><Relationship Id="rId27" Type="http://schemas.openxmlformats.org/officeDocument/2006/relationships/tags" Target="../tags/tag669.xml"/><Relationship Id="rId30" Type="http://schemas.openxmlformats.org/officeDocument/2006/relationships/tags" Target="../tags/tag672.xml"/><Relationship Id="rId35" Type="http://schemas.openxmlformats.org/officeDocument/2006/relationships/tags" Target="../tags/tag677.xml"/><Relationship Id="rId43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692.xml"/><Relationship Id="rId18" Type="http://schemas.openxmlformats.org/officeDocument/2006/relationships/tags" Target="../tags/tag697.xml"/><Relationship Id="rId26" Type="http://schemas.openxmlformats.org/officeDocument/2006/relationships/tags" Target="../tags/tag705.xml"/><Relationship Id="rId39" Type="http://schemas.openxmlformats.org/officeDocument/2006/relationships/tags" Target="../tags/tag718.xml"/><Relationship Id="rId21" Type="http://schemas.openxmlformats.org/officeDocument/2006/relationships/tags" Target="../tags/tag700.xml"/><Relationship Id="rId34" Type="http://schemas.openxmlformats.org/officeDocument/2006/relationships/tags" Target="../tags/tag713.xml"/><Relationship Id="rId42" Type="http://schemas.openxmlformats.org/officeDocument/2006/relationships/tags" Target="../tags/tag721.xml"/><Relationship Id="rId47" Type="http://schemas.openxmlformats.org/officeDocument/2006/relationships/tags" Target="../tags/tag726.xml"/><Relationship Id="rId50" Type="http://schemas.openxmlformats.org/officeDocument/2006/relationships/tags" Target="../tags/tag729.xml"/><Relationship Id="rId55" Type="http://schemas.openxmlformats.org/officeDocument/2006/relationships/tags" Target="../tags/tag734.xml"/><Relationship Id="rId63" Type="http://schemas.openxmlformats.org/officeDocument/2006/relationships/tags" Target="../tags/tag742.xml"/><Relationship Id="rId68" Type="http://schemas.openxmlformats.org/officeDocument/2006/relationships/tags" Target="../tags/tag747.xml"/><Relationship Id="rId76" Type="http://schemas.openxmlformats.org/officeDocument/2006/relationships/tags" Target="../tags/tag755.xml"/><Relationship Id="rId84" Type="http://schemas.openxmlformats.org/officeDocument/2006/relationships/tags" Target="../tags/tag763.xml"/><Relationship Id="rId89" Type="http://schemas.microsoft.com/office/2007/relationships/hdphoto" Target="../media/hdphoto1.wdp"/><Relationship Id="rId7" Type="http://schemas.openxmlformats.org/officeDocument/2006/relationships/tags" Target="../tags/tag686.xml"/><Relationship Id="rId71" Type="http://schemas.openxmlformats.org/officeDocument/2006/relationships/tags" Target="../tags/tag750.xml"/><Relationship Id="rId92" Type="http://schemas.openxmlformats.org/officeDocument/2006/relationships/comments" Target="../comments/comment7.xml"/><Relationship Id="rId2" Type="http://schemas.openxmlformats.org/officeDocument/2006/relationships/tags" Target="../tags/tag681.xml"/><Relationship Id="rId16" Type="http://schemas.openxmlformats.org/officeDocument/2006/relationships/tags" Target="../tags/tag695.xml"/><Relationship Id="rId29" Type="http://schemas.openxmlformats.org/officeDocument/2006/relationships/tags" Target="../tags/tag708.xml"/><Relationship Id="rId11" Type="http://schemas.openxmlformats.org/officeDocument/2006/relationships/tags" Target="../tags/tag690.xml"/><Relationship Id="rId24" Type="http://schemas.openxmlformats.org/officeDocument/2006/relationships/tags" Target="../tags/tag703.xml"/><Relationship Id="rId32" Type="http://schemas.openxmlformats.org/officeDocument/2006/relationships/tags" Target="../tags/tag711.xml"/><Relationship Id="rId37" Type="http://schemas.openxmlformats.org/officeDocument/2006/relationships/tags" Target="../tags/tag716.xml"/><Relationship Id="rId40" Type="http://schemas.openxmlformats.org/officeDocument/2006/relationships/tags" Target="../tags/tag719.xml"/><Relationship Id="rId45" Type="http://schemas.openxmlformats.org/officeDocument/2006/relationships/tags" Target="../tags/tag724.xml"/><Relationship Id="rId53" Type="http://schemas.openxmlformats.org/officeDocument/2006/relationships/tags" Target="../tags/tag732.xml"/><Relationship Id="rId58" Type="http://schemas.openxmlformats.org/officeDocument/2006/relationships/tags" Target="../tags/tag737.xml"/><Relationship Id="rId66" Type="http://schemas.openxmlformats.org/officeDocument/2006/relationships/tags" Target="../tags/tag745.xml"/><Relationship Id="rId74" Type="http://schemas.openxmlformats.org/officeDocument/2006/relationships/tags" Target="../tags/tag753.xml"/><Relationship Id="rId79" Type="http://schemas.openxmlformats.org/officeDocument/2006/relationships/tags" Target="../tags/tag758.xml"/><Relationship Id="rId87" Type="http://schemas.openxmlformats.org/officeDocument/2006/relationships/image" Target="../media/image13.png"/><Relationship Id="rId5" Type="http://schemas.openxmlformats.org/officeDocument/2006/relationships/tags" Target="../tags/tag684.xml"/><Relationship Id="rId61" Type="http://schemas.openxmlformats.org/officeDocument/2006/relationships/tags" Target="../tags/tag740.xml"/><Relationship Id="rId82" Type="http://schemas.openxmlformats.org/officeDocument/2006/relationships/tags" Target="../tags/tag761.xml"/><Relationship Id="rId90" Type="http://schemas.openxmlformats.org/officeDocument/2006/relationships/image" Target="../media/image14.png"/><Relationship Id="rId19" Type="http://schemas.openxmlformats.org/officeDocument/2006/relationships/tags" Target="../tags/tag698.xml"/><Relationship Id="rId14" Type="http://schemas.openxmlformats.org/officeDocument/2006/relationships/tags" Target="../tags/tag693.xml"/><Relationship Id="rId22" Type="http://schemas.openxmlformats.org/officeDocument/2006/relationships/tags" Target="../tags/tag701.xml"/><Relationship Id="rId27" Type="http://schemas.openxmlformats.org/officeDocument/2006/relationships/tags" Target="../tags/tag706.xml"/><Relationship Id="rId30" Type="http://schemas.openxmlformats.org/officeDocument/2006/relationships/tags" Target="../tags/tag709.xml"/><Relationship Id="rId35" Type="http://schemas.openxmlformats.org/officeDocument/2006/relationships/tags" Target="../tags/tag714.xml"/><Relationship Id="rId43" Type="http://schemas.openxmlformats.org/officeDocument/2006/relationships/tags" Target="../tags/tag722.xml"/><Relationship Id="rId48" Type="http://schemas.openxmlformats.org/officeDocument/2006/relationships/tags" Target="../tags/tag727.xml"/><Relationship Id="rId56" Type="http://schemas.openxmlformats.org/officeDocument/2006/relationships/tags" Target="../tags/tag735.xml"/><Relationship Id="rId64" Type="http://schemas.openxmlformats.org/officeDocument/2006/relationships/tags" Target="../tags/tag743.xml"/><Relationship Id="rId69" Type="http://schemas.openxmlformats.org/officeDocument/2006/relationships/tags" Target="../tags/tag748.xml"/><Relationship Id="rId77" Type="http://schemas.openxmlformats.org/officeDocument/2006/relationships/tags" Target="../tags/tag756.xml"/><Relationship Id="rId8" Type="http://schemas.openxmlformats.org/officeDocument/2006/relationships/tags" Target="../tags/tag687.xml"/><Relationship Id="rId51" Type="http://schemas.openxmlformats.org/officeDocument/2006/relationships/tags" Target="../tags/tag730.xml"/><Relationship Id="rId72" Type="http://schemas.openxmlformats.org/officeDocument/2006/relationships/tags" Target="../tags/tag751.xml"/><Relationship Id="rId80" Type="http://schemas.openxmlformats.org/officeDocument/2006/relationships/tags" Target="../tags/tag759.xml"/><Relationship Id="rId85" Type="http://schemas.openxmlformats.org/officeDocument/2006/relationships/tags" Target="../tags/tag764.xml"/><Relationship Id="rId3" Type="http://schemas.openxmlformats.org/officeDocument/2006/relationships/tags" Target="../tags/tag682.xml"/><Relationship Id="rId12" Type="http://schemas.openxmlformats.org/officeDocument/2006/relationships/tags" Target="../tags/tag691.xml"/><Relationship Id="rId17" Type="http://schemas.openxmlformats.org/officeDocument/2006/relationships/tags" Target="../tags/tag696.xml"/><Relationship Id="rId25" Type="http://schemas.openxmlformats.org/officeDocument/2006/relationships/tags" Target="../tags/tag704.xml"/><Relationship Id="rId33" Type="http://schemas.openxmlformats.org/officeDocument/2006/relationships/tags" Target="../tags/tag712.xml"/><Relationship Id="rId38" Type="http://schemas.openxmlformats.org/officeDocument/2006/relationships/tags" Target="../tags/tag717.xml"/><Relationship Id="rId46" Type="http://schemas.openxmlformats.org/officeDocument/2006/relationships/tags" Target="../tags/tag725.xml"/><Relationship Id="rId59" Type="http://schemas.openxmlformats.org/officeDocument/2006/relationships/tags" Target="../tags/tag738.xml"/><Relationship Id="rId67" Type="http://schemas.openxmlformats.org/officeDocument/2006/relationships/tags" Target="../tags/tag746.xml"/><Relationship Id="rId20" Type="http://schemas.openxmlformats.org/officeDocument/2006/relationships/tags" Target="../tags/tag699.xml"/><Relationship Id="rId41" Type="http://schemas.openxmlformats.org/officeDocument/2006/relationships/tags" Target="../tags/tag720.xml"/><Relationship Id="rId54" Type="http://schemas.openxmlformats.org/officeDocument/2006/relationships/tags" Target="../tags/tag733.xml"/><Relationship Id="rId62" Type="http://schemas.openxmlformats.org/officeDocument/2006/relationships/tags" Target="../tags/tag741.xml"/><Relationship Id="rId70" Type="http://schemas.openxmlformats.org/officeDocument/2006/relationships/tags" Target="../tags/tag749.xml"/><Relationship Id="rId75" Type="http://schemas.openxmlformats.org/officeDocument/2006/relationships/tags" Target="../tags/tag754.xml"/><Relationship Id="rId83" Type="http://schemas.openxmlformats.org/officeDocument/2006/relationships/tags" Target="../tags/tag762.xml"/><Relationship Id="rId88" Type="http://schemas.openxmlformats.org/officeDocument/2006/relationships/image" Target="../media/image16.png"/><Relationship Id="rId91" Type="http://schemas.openxmlformats.org/officeDocument/2006/relationships/image" Target="../media/image15.svg"/><Relationship Id="rId1" Type="http://schemas.openxmlformats.org/officeDocument/2006/relationships/tags" Target="../tags/tag680.xml"/><Relationship Id="rId6" Type="http://schemas.openxmlformats.org/officeDocument/2006/relationships/tags" Target="../tags/tag685.xml"/><Relationship Id="rId15" Type="http://schemas.openxmlformats.org/officeDocument/2006/relationships/tags" Target="../tags/tag694.xml"/><Relationship Id="rId23" Type="http://schemas.openxmlformats.org/officeDocument/2006/relationships/tags" Target="../tags/tag702.xml"/><Relationship Id="rId28" Type="http://schemas.openxmlformats.org/officeDocument/2006/relationships/tags" Target="../tags/tag707.xml"/><Relationship Id="rId36" Type="http://schemas.openxmlformats.org/officeDocument/2006/relationships/tags" Target="../tags/tag715.xml"/><Relationship Id="rId49" Type="http://schemas.openxmlformats.org/officeDocument/2006/relationships/tags" Target="../tags/tag728.xml"/><Relationship Id="rId57" Type="http://schemas.openxmlformats.org/officeDocument/2006/relationships/tags" Target="../tags/tag736.xml"/><Relationship Id="rId10" Type="http://schemas.openxmlformats.org/officeDocument/2006/relationships/tags" Target="../tags/tag689.xml"/><Relationship Id="rId31" Type="http://schemas.openxmlformats.org/officeDocument/2006/relationships/tags" Target="../tags/tag710.xml"/><Relationship Id="rId44" Type="http://schemas.openxmlformats.org/officeDocument/2006/relationships/tags" Target="../tags/tag723.xml"/><Relationship Id="rId52" Type="http://schemas.openxmlformats.org/officeDocument/2006/relationships/tags" Target="../tags/tag731.xml"/><Relationship Id="rId60" Type="http://schemas.openxmlformats.org/officeDocument/2006/relationships/tags" Target="../tags/tag739.xml"/><Relationship Id="rId65" Type="http://schemas.openxmlformats.org/officeDocument/2006/relationships/tags" Target="../tags/tag744.xml"/><Relationship Id="rId73" Type="http://schemas.openxmlformats.org/officeDocument/2006/relationships/tags" Target="../tags/tag752.xml"/><Relationship Id="rId78" Type="http://schemas.openxmlformats.org/officeDocument/2006/relationships/tags" Target="../tags/tag757.xml"/><Relationship Id="rId81" Type="http://schemas.openxmlformats.org/officeDocument/2006/relationships/tags" Target="../tags/tag760.xml"/><Relationship Id="rId86" Type="http://schemas.openxmlformats.org/officeDocument/2006/relationships/slideLayout" Target="../slideLayouts/slideLayout1.xml"/><Relationship Id="rId4" Type="http://schemas.openxmlformats.org/officeDocument/2006/relationships/tags" Target="../tags/tag683.xml"/><Relationship Id="rId9" Type="http://schemas.openxmlformats.org/officeDocument/2006/relationships/tags" Target="../tags/tag688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790.xml"/><Relationship Id="rId21" Type="http://schemas.openxmlformats.org/officeDocument/2006/relationships/tags" Target="../tags/tag785.xml"/><Relationship Id="rId42" Type="http://schemas.openxmlformats.org/officeDocument/2006/relationships/tags" Target="../tags/tag806.xml"/><Relationship Id="rId47" Type="http://schemas.openxmlformats.org/officeDocument/2006/relationships/tags" Target="../tags/tag811.xml"/><Relationship Id="rId63" Type="http://schemas.openxmlformats.org/officeDocument/2006/relationships/tags" Target="../tags/tag827.xml"/><Relationship Id="rId68" Type="http://schemas.openxmlformats.org/officeDocument/2006/relationships/tags" Target="../tags/tag832.xml"/><Relationship Id="rId84" Type="http://schemas.openxmlformats.org/officeDocument/2006/relationships/tags" Target="../tags/tag848.xml"/><Relationship Id="rId89" Type="http://schemas.openxmlformats.org/officeDocument/2006/relationships/tags" Target="../tags/tag853.xml"/><Relationship Id="rId112" Type="http://schemas.openxmlformats.org/officeDocument/2006/relationships/image" Target="../media/image15.svg"/><Relationship Id="rId2" Type="http://schemas.openxmlformats.org/officeDocument/2006/relationships/tags" Target="../tags/tag766.xml"/><Relationship Id="rId16" Type="http://schemas.openxmlformats.org/officeDocument/2006/relationships/tags" Target="../tags/tag780.xml"/><Relationship Id="rId29" Type="http://schemas.openxmlformats.org/officeDocument/2006/relationships/tags" Target="../tags/tag793.xml"/><Relationship Id="rId107" Type="http://schemas.openxmlformats.org/officeDocument/2006/relationships/tags" Target="../tags/tag871.xml"/><Relationship Id="rId11" Type="http://schemas.openxmlformats.org/officeDocument/2006/relationships/tags" Target="../tags/tag775.xml"/><Relationship Id="rId24" Type="http://schemas.openxmlformats.org/officeDocument/2006/relationships/tags" Target="../tags/tag788.xml"/><Relationship Id="rId32" Type="http://schemas.openxmlformats.org/officeDocument/2006/relationships/tags" Target="../tags/tag796.xml"/><Relationship Id="rId37" Type="http://schemas.openxmlformats.org/officeDocument/2006/relationships/tags" Target="../tags/tag801.xml"/><Relationship Id="rId40" Type="http://schemas.openxmlformats.org/officeDocument/2006/relationships/tags" Target="../tags/tag804.xml"/><Relationship Id="rId45" Type="http://schemas.openxmlformats.org/officeDocument/2006/relationships/tags" Target="../tags/tag809.xml"/><Relationship Id="rId53" Type="http://schemas.openxmlformats.org/officeDocument/2006/relationships/tags" Target="../tags/tag817.xml"/><Relationship Id="rId58" Type="http://schemas.openxmlformats.org/officeDocument/2006/relationships/tags" Target="../tags/tag822.xml"/><Relationship Id="rId66" Type="http://schemas.openxmlformats.org/officeDocument/2006/relationships/tags" Target="../tags/tag830.xml"/><Relationship Id="rId74" Type="http://schemas.openxmlformats.org/officeDocument/2006/relationships/tags" Target="../tags/tag838.xml"/><Relationship Id="rId79" Type="http://schemas.openxmlformats.org/officeDocument/2006/relationships/tags" Target="../tags/tag843.xml"/><Relationship Id="rId87" Type="http://schemas.openxmlformats.org/officeDocument/2006/relationships/tags" Target="../tags/tag851.xml"/><Relationship Id="rId102" Type="http://schemas.openxmlformats.org/officeDocument/2006/relationships/tags" Target="../tags/tag866.xml"/><Relationship Id="rId110" Type="http://schemas.openxmlformats.org/officeDocument/2006/relationships/image" Target="../media/image13.png"/><Relationship Id="rId5" Type="http://schemas.openxmlformats.org/officeDocument/2006/relationships/tags" Target="../tags/tag769.xml"/><Relationship Id="rId61" Type="http://schemas.openxmlformats.org/officeDocument/2006/relationships/tags" Target="../tags/tag825.xml"/><Relationship Id="rId82" Type="http://schemas.openxmlformats.org/officeDocument/2006/relationships/tags" Target="../tags/tag846.xml"/><Relationship Id="rId90" Type="http://schemas.openxmlformats.org/officeDocument/2006/relationships/tags" Target="../tags/tag854.xml"/><Relationship Id="rId95" Type="http://schemas.openxmlformats.org/officeDocument/2006/relationships/tags" Target="../tags/tag859.xml"/><Relationship Id="rId19" Type="http://schemas.openxmlformats.org/officeDocument/2006/relationships/tags" Target="../tags/tag783.xml"/><Relationship Id="rId14" Type="http://schemas.openxmlformats.org/officeDocument/2006/relationships/tags" Target="../tags/tag778.xml"/><Relationship Id="rId22" Type="http://schemas.openxmlformats.org/officeDocument/2006/relationships/tags" Target="../tags/tag786.xml"/><Relationship Id="rId27" Type="http://schemas.openxmlformats.org/officeDocument/2006/relationships/tags" Target="../tags/tag791.xml"/><Relationship Id="rId30" Type="http://schemas.openxmlformats.org/officeDocument/2006/relationships/tags" Target="../tags/tag794.xml"/><Relationship Id="rId35" Type="http://schemas.openxmlformats.org/officeDocument/2006/relationships/tags" Target="../tags/tag799.xml"/><Relationship Id="rId43" Type="http://schemas.openxmlformats.org/officeDocument/2006/relationships/tags" Target="../tags/tag807.xml"/><Relationship Id="rId48" Type="http://schemas.openxmlformats.org/officeDocument/2006/relationships/tags" Target="../tags/tag812.xml"/><Relationship Id="rId56" Type="http://schemas.openxmlformats.org/officeDocument/2006/relationships/tags" Target="../tags/tag820.xml"/><Relationship Id="rId64" Type="http://schemas.openxmlformats.org/officeDocument/2006/relationships/tags" Target="../tags/tag828.xml"/><Relationship Id="rId69" Type="http://schemas.openxmlformats.org/officeDocument/2006/relationships/tags" Target="../tags/tag833.xml"/><Relationship Id="rId77" Type="http://schemas.openxmlformats.org/officeDocument/2006/relationships/tags" Target="../tags/tag841.xml"/><Relationship Id="rId100" Type="http://schemas.openxmlformats.org/officeDocument/2006/relationships/tags" Target="../tags/tag864.xml"/><Relationship Id="rId105" Type="http://schemas.openxmlformats.org/officeDocument/2006/relationships/tags" Target="../tags/tag869.xml"/><Relationship Id="rId113" Type="http://schemas.openxmlformats.org/officeDocument/2006/relationships/comments" Target="../comments/comment8.xml"/><Relationship Id="rId8" Type="http://schemas.openxmlformats.org/officeDocument/2006/relationships/tags" Target="../tags/tag772.xml"/><Relationship Id="rId51" Type="http://schemas.openxmlformats.org/officeDocument/2006/relationships/tags" Target="../tags/tag815.xml"/><Relationship Id="rId72" Type="http://schemas.openxmlformats.org/officeDocument/2006/relationships/tags" Target="../tags/tag836.xml"/><Relationship Id="rId80" Type="http://schemas.openxmlformats.org/officeDocument/2006/relationships/tags" Target="../tags/tag844.xml"/><Relationship Id="rId85" Type="http://schemas.openxmlformats.org/officeDocument/2006/relationships/tags" Target="../tags/tag849.xml"/><Relationship Id="rId93" Type="http://schemas.openxmlformats.org/officeDocument/2006/relationships/tags" Target="../tags/tag857.xml"/><Relationship Id="rId98" Type="http://schemas.openxmlformats.org/officeDocument/2006/relationships/tags" Target="../tags/tag862.xml"/><Relationship Id="rId3" Type="http://schemas.openxmlformats.org/officeDocument/2006/relationships/tags" Target="../tags/tag767.xml"/><Relationship Id="rId12" Type="http://schemas.openxmlformats.org/officeDocument/2006/relationships/tags" Target="../tags/tag776.xml"/><Relationship Id="rId17" Type="http://schemas.openxmlformats.org/officeDocument/2006/relationships/tags" Target="../tags/tag781.xml"/><Relationship Id="rId25" Type="http://schemas.openxmlformats.org/officeDocument/2006/relationships/tags" Target="../tags/tag789.xml"/><Relationship Id="rId33" Type="http://schemas.openxmlformats.org/officeDocument/2006/relationships/tags" Target="../tags/tag797.xml"/><Relationship Id="rId38" Type="http://schemas.openxmlformats.org/officeDocument/2006/relationships/tags" Target="../tags/tag802.xml"/><Relationship Id="rId46" Type="http://schemas.openxmlformats.org/officeDocument/2006/relationships/tags" Target="../tags/tag810.xml"/><Relationship Id="rId59" Type="http://schemas.openxmlformats.org/officeDocument/2006/relationships/tags" Target="../tags/tag823.xml"/><Relationship Id="rId67" Type="http://schemas.openxmlformats.org/officeDocument/2006/relationships/tags" Target="../tags/tag831.xml"/><Relationship Id="rId103" Type="http://schemas.openxmlformats.org/officeDocument/2006/relationships/tags" Target="../tags/tag867.xml"/><Relationship Id="rId108" Type="http://schemas.openxmlformats.org/officeDocument/2006/relationships/tags" Target="../tags/tag872.xml"/><Relationship Id="rId20" Type="http://schemas.openxmlformats.org/officeDocument/2006/relationships/tags" Target="../tags/tag784.xml"/><Relationship Id="rId41" Type="http://schemas.openxmlformats.org/officeDocument/2006/relationships/tags" Target="../tags/tag805.xml"/><Relationship Id="rId54" Type="http://schemas.openxmlformats.org/officeDocument/2006/relationships/tags" Target="../tags/tag818.xml"/><Relationship Id="rId62" Type="http://schemas.openxmlformats.org/officeDocument/2006/relationships/tags" Target="../tags/tag826.xml"/><Relationship Id="rId70" Type="http://schemas.openxmlformats.org/officeDocument/2006/relationships/tags" Target="../tags/tag834.xml"/><Relationship Id="rId75" Type="http://schemas.openxmlformats.org/officeDocument/2006/relationships/tags" Target="../tags/tag839.xml"/><Relationship Id="rId83" Type="http://schemas.openxmlformats.org/officeDocument/2006/relationships/tags" Target="../tags/tag847.xml"/><Relationship Id="rId88" Type="http://schemas.openxmlformats.org/officeDocument/2006/relationships/tags" Target="../tags/tag852.xml"/><Relationship Id="rId91" Type="http://schemas.openxmlformats.org/officeDocument/2006/relationships/tags" Target="../tags/tag855.xml"/><Relationship Id="rId96" Type="http://schemas.openxmlformats.org/officeDocument/2006/relationships/tags" Target="../tags/tag860.xml"/><Relationship Id="rId111" Type="http://schemas.openxmlformats.org/officeDocument/2006/relationships/image" Target="../media/image14.png"/><Relationship Id="rId1" Type="http://schemas.openxmlformats.org/officeDocument/2006/relationships/tags" Target="../tags/tag765.xml"/><Relationship Id="rId6" Type="http://schemas.openxmlformats.org/officeDocument/2006/relationships/tags" Target="../tags/tag770.xml"/><Relationship Id="rId15" Type="http://schemas.openxmlformats.org/officeDocument/2006/relationships/tags" Target="../tags/tag779.xml"/><Relationship Id="rId23" Type="http://schemas.openxmlformats.org/officeDocument/2006/relationships/tags" Target="../tags/tag787.xml"/><Relationship Id="rId28" Type="http://schemas.openxmlformats.org/officeDocument/2006/relationships/tags" Target="../tags/tag792.xml"/><Relationship Id="rId36" Type="http://schemas.openxmlformats.org/officeDocument/2006/relationships/tags" Target="../tags/tag800.xml"/><Relationship Id="rId49" Type="http://schemas.openxmlformats.org/officeDocument/2006/relationships/tags" Target="../tags/tag813.xml"/><Relationship Id="rId57" Type="http://schemas.openxmlformats.org/officeDocument/2006/relationships/tags" Target="../tags/tag821.xml"/><Relationship Id="rId106" Type="http://schemas.openxmlformats.org/officeDocument/2006/relationships/tags" Target="../tags/tag870.xml"/><Relationship Id="rId10" Type="http://schemas.openxmlformats.org/officeDocument/2006/relationships/tags" Target="../tags/tag774.xml"/><Relationship Id="rId31" Type="http://schemas.openxmlformats.org/officeDocument/2006/relationships/tags" Target="../tags/tag795.xml"/><Relationship Id="rId44" Type="http://schemas.openxmlformats.org/officeDocument/2006/relationships/tags" Target="../tags/tag808.xml"/><Relationship Id="rId52" Type="http://schemas.openxmlformats.org/officeDocument/2006/relationships/tags" Target="../tags/tag816.xml"/><Relationship Id="rId60" Type="http://schemas.openxmlformats.org/officeDocument/2006/relationships/tags" Target="../tags/tag824.xml"/><Relationship Id="rId65" Type="http://schemas.openxmlformats.org/officeDocument/2006/relationships/tags" Target="../tags/tag829.xml"/><Relationship Id="rId73" Type="http://schemas.openxmlformats.org/officeDocument/2006/relationships/tags" Target="../tags/tag837.xml"/><Relationship Id="rId78" Type="http://schemas.openxmlformats.org/officeDocument/2006/relationships/tags" Target="../tags/tag842.xml"/><Relationship Id="rId81" Type="http://schemas.openxmlformats.org/officeDocument/2006/relationships/tags" Target="../tags/tag845.xml"/><Relationship Id="rId86" Type="http://schemas.openxmlformats.org/officeDocument/2006/relationships/tags" Target="../tags/tag850.xml"/><Relationship Id="rId94" Type="http://schemas.openxmlformats.org/officeDocument/2006/relationships/tags" Target="../tags/tag858.xml"/><Relationship Id="rId99" Type="http://schemas.openxmlformats.org/officeDocument/2006/relationships/tags" Target="../tags/tag863.xml"/><Relationship Id="rId101" Type="http://schemas.openxmlformats.org/officeDocument/2006/relationships/tags" Target="../tags/tag865.xml"/><Relationship Id="rId4" Type="http://schemas.openxmlformats.org/officeDocument/2006/relationships/tags" Target="../tags/tag768.xml"/><Relationship Id="rId9" Type="http://schemas.openxmlformats.org/officeDocument/2006/relationships/tags" Target="../tags/tag773.xml"/><Relationship Id="rId13" Type="http://schemas.openxmlformats.org/officeDocument/2006/relationships/tags" Target="../tags/tag777.xml"/><Relationship Id="rId18" Type="http://schemas.openxmlformats.org/officeDocument/2006/relationships/tags" Target="../tags/tag782.xml"/><Relationship Id="rId39" Type="http://schemas.openxmlformats.org/officeDocument/2006/relationships/tags" Target="../tags/tag803.xml"/><Relationship Id="rId109" Type="http://schemas.openxmlformats.org/officeDocument/2006/relationships/slideLayout" Target="../slideLayouts/slideLayout1.xml"/><Relationship Id="rId34" Type="http://schemas.openxmlformats.org/officeDocument/2006/relationships/tags" Target="../tags/tag798.xml"/><Relationship Id="rId50" Type="http://schemas.openxmlformats.org/officeDocument/2006/relationships/tags" Target="../tags/tag814.xml"/><Relationship Id="rId55" Type="http://schemas.openxmlformats.org/officeDocument/2006/relationships/tags" Target="../tags/tag819.xml"/><Relationship Id="rId76" Type="http://schemas.openxmlformats.org/officeDocument/2006/relationships/tags" Target="../tags/tag840.xml"/><Relationship Id="rId97" Type="http://schemas.openxmlformats.org/officeDocument/2006/relationships/tags" Target="../tags/tag861.xml"/><Relationship Id="rId104" Type="http://schemas.openxmlformats.org/officeDocument/2006/relationships/tags" Target="../tags/tag868.xml"/><Relationship Id="rId7" Type="http://schemas.openxmlformats.org/officeDocument/2006/relationships/tags" Target="../tags/tag771.xml"/><Relationship Id="rId71" Type="http://schemas.openxmlformats.org/officeDocument/2006/relationships/tags" Target="../tags/tag835.xml"/><Relationship Id="rId92" Type="http://schemas.openxmlformats.org/officeDocument/2006/relationships/tags" Target="../tags/tag856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885.xml"/><Relationship Id="rId18" Type="http://schemas.openxmlformats.org/officeDocument/2006/relationships/tags" Target="../tags/tag890.xml"/><Relationship Id="rId26" Type="http://schemas.openxmlformats.org/officeDocument/2006/relationships/tags" Target="../tags/tag898.xml"/><Relationship Id="rId39" Type="http://schemas.openxmlformats.org/officeDocument/2006/relationships/tags" Target="../tags/tag911.xml"/><Relationship Id="rId21" Type="http://schemas.openxmlformats.org/officeDocument/2006/relationships/tags" Target="../tags/tag893.xml"/><Relationship Id="rId34" Type="http://schemas.openxmlformats.org/officeDocument/2006/relationships/tags" Target="../tags/tag906.xml"/><Relationship Id="rId42" Type="http://schemas.openxmlformats.org/officeDocument/2006/relationships/tags" Target="../tags/tag914.xml"/><Relationship Id="rId47" Type="http://schemas.openxmlformats.org/officeDocument/2006/relationships/tags" Target="../tags/tag919.xml"/><Relationship Id="rId50" Type="http://schemas.openxmlformats.org/officeDocument/2006/relationships/tags" Target="../tags/tag922.xml"/><Relationship Id="rId55" Type="http://schemas.openxmlformats.org/officeDocument/2006/relationships/tags" Target="../tags/tag927.xml"/><Relationship Id="rId63" Type="http://schemas.openxmlformats.org/officeDocument/2006/relationships/image" Target="../media/image17.PNG"/><Relationship Id="rId7" Type="http://schemas.openxmlformats.org/officeDocument/2006/relationships/tags" Target="../tags/tag879.xml"/><Relationship Id="rId2" Type="http://schemas.openxmlformats.org/officeDocument/2006/relationships/tags" Target="../tags/tag874.xml"/><Relationship Id="rId16" Type="http://schemas.openxmlformats.org/officeDocument/2006/relationships/tags" Target="../tags/tag888.xml"/><Relationship Id="rId20" Type="http://schemas.openxmlformats.org/officeDocument/2006/relationships/tags" Target="../tags/tag892.xml"/><Relationship Id="rId29" Type="http://schemas.openxmlformats.org/officeDocument/2006/relationships/tags" Target="../tags/tag901.xml"/><Relationship Id="rId41" Type="http://schemas.openxmlformats.org/officeDocument/2006/relationships/tags" Target="../tags/tag913.xml"/><Relationship Id="rId54" Type="http://schemas.openxmlformats.org/officeDocument/2006/relationships/tags" Target="../tags/tag926.xml"/><Relationship Id="rId62" Type="http://schemas.microsoft.com/office/2007/relationships/hdphoto" Target="../media/hdphoto1.wdp"/><Relationship Id="rId1" Type="http://schemas.openxmlformats.org/officeDocument/2006/relationships/tags" Target="../tags/tag873.xml"/><Relationship Id="rId6" Type="http://schemas.openxmlformats.org/officeDocument/2006/relationships/tags" Target="../tags/tag878.xml"/><Relationship Id="rId11" Type="http://schemas.openxmlformats.org/officeDocument/2006/relationships/tags" Target="../tags/tag883.xml"/><Relationship Id="rId24" Type="http://schemas.openxmlformats.org/officeDocument/2006/relationships/tags" Target="../tags/tag896.xml"/><Relationship Id="rId32" Type="http://schemas.openxmlformats.org/officeDocument/2006/relationships/tags" Target="../tags/tag904.xml"/><Relationship Id="rId37" Type="http://schemas.openxmlformats.org/officeDocument/2006/relationships/tags" Target="../tags/tag909.xml"/><Relationship Id="rId40" Type="http://schemas.openxmlformats.org/officeDocument/2006/relationships/tags" Target="../tags/tag912.xml"/><Relationship Id="rId45" Type="http://schemas.openxmlformats.org/officeDocument/2006/relationships/tags" Target="../tags/tag917.xml"/><Relationship Id="rId53" Type="http://schemas.openxmlformats.org/officeDocument/2006/relationships/tags" Target="../tags/tag925.xml"/><Relationship Id="rId58" Type="http://schemas.openxmlformats.org/officeDocument/2006/relationships/tags" Target="../tags/tag930.xml"/><Relationship Id="rId66" Type="http://schemas.openxmlformats.org/officeDocument/2006/relationships/comments" Target="../comments/comment9.xml"/><Relationship Id="rId5" Type="http://schemas.openxmlformats.org/officeDocument/2006/relationships/tags" Target="../tags/tag877.xml"/><Relationship Id="rId15" Type="http://schemas.openxmlformats.org/officeDocument/2006/relationships/tags" Target="../tags/tag887.xml"/><Relationship Id="rId23" Type="http://schemas.openxmlformats.org/officeDocument/2006/relationships/tags" Target="../tags/tag895.xml"/><Relationship Id="rId28" Type="http://schemas.openxmlformats.org/officeDocument/2006/relationships/tags" Target="../tags/tag900.xml"/><Relationship Id="rId36" Type="http://schemas.openxmlformats.org/officeDocument/2006/relationships/tags" Target="../tags/tag908.xml"/><Relationship Id="rId49" Type="http://schemas.openxmlformats.org/officeDocument/2006/relationships/tags" Target="../tags/tag921.xml"/><Relationship Id="rId57" Type="http://schemas.openxmlformats.org/officeDocument/2006/relationships/tags" Target="../tags/tag929.xml"/><Relationship Id="rId61" Type="http://schemas.openxmlformats.org/officeDocument/2006/relationships/image" Target="../media/image16.png"/><Relationship Id="rId10" Type="http://schemas.openxmlformats.org/officeDocument/2006/relationships/tags" Target="../tags/tag882.xml"/><Relationship Id="rId19" Type="http://schemas.openxmlformats.org/officeDocument/2006/relationships/tags" Target="../tags/tag891.xml"/><Relationship Id="rId31" Type="http://schemas.openxmlformats.org/officeDocument/2006/relationships/tags" Target="../tags/tag903.xml"/><Relationship Id="rId44" Type="http://schemas.openxmlformats.org/officeDocument/2006/relationships/tags" Target="../tags/tag916.xml"/><Relationship Id="rId52" Type="http://schemas.openxmlformats.org/officeDocument/2006/relationships/tags" Target="../tags/tag924.xml"/><Relationship Id="rId60" Type="http://schemas.openxmlformats.org/officeDocument/2006/relationships/image" Target="../media/image13.png"/><Relationship Id="rId65" Type="http://schemas.openxmlformats.org/officeDocument/2006/relationships/image" Target="../media/image15.svg"/><Relationship Id="rId4" Type="http://schemas.openxmlformats.org/officeDocument/2006/relationships/tags" Target="../tags/tag876.xml"/><Relationship Id="rId9" Type="http://schemas.openxmlformats.org/officeDocument/2006/relationships/tags" Target="../tags/tag881.xml"/><Relationship Id="rId14" Type="http://schemas.openxmlformats.org/officeDocument/2006/relationships/tags" Target="../tags/tag886.xml"/><Relationship Id="rId22" Type="http://schemas.openxmlformats.org/officeDocument/2006/relationships/tags" Target="../tags/tag894.xml"/><Relationship Id="rId27" Type="http://schemas.openxmlformats.org/officeDocument/2006/relationships/tags" Target="../tags/tag899.xml"/><Relationship Id="rId30" Type="http://schemas.openxmlformats.org/officeDocument/2006/relationships/tags" Target="../tags/tag902.xml"/><Relationship Id="rId35" Type="http://schemas.openxmlformats.org/officeDocument/2006/relationships/tags" Target="../tags/tag907.xml"/><Relationship Id="rId43" Type="http://schemas.openxmlformats.org/officeDocument/2006/relationships/tags" Target="../tags/tag915.xml"/><Relationship Id="rId48" Type="http://schemas.openxmlformats.org/officeDocument/2006/relationships/tags" Target="../tags/tag920.xml"/><Relationship Id="rId56" Type="http://schemas.openxmlformats.org/officeDocument/2006/relationships/tags" Target="../tags/tag928.xml"/><Relationship Id="rId64" Type="http://schemas.openxmlformats.org/officeDocument/2006/relationships/image" Target="../media/image14.png"/><Relationship Id="rId8" Type="http://schemas.openxmlformats.org/officeDocument/2006/relationships/tags" Target="../tags/tag880.xml"/><Relationship Id="rId51" Type="http://schemas.openxmlformats.org/officeDocument/2006/relationships/tags" Target="../tags/tag923.xml"/><Relationship Id="rId3" Type="http://schemas.openxmlformats.org/officeDocument/2006/relationships/tags" Target="../tags/tag875.xml"/><Relationship Id="rId12" Type="http://schemas.openxmlformats.org/officeDocument/2006/relationships/tags" Target="../tags/tag884.xml"/><Relationship Id="rId17" Type="http://schemas.openxmlformats.org/officeDocument/2006/relationships/tags" Target="../tags/tag889.xml"/><Relationship Id="rId25" Type="http://schemas.openxmlformats.org/officeDocument/2006/relationships/tags" Target="../tags/tag897.xml"/><Relationship Id="rId33" Type="http://schemas.openxmlformats.org/officeDocument/2006/relationships/tags" Target="../tags/tag905.xml"/><Relationship Id="rId38" Type="http://schemas.openxmlformats.org/officeDocument/2006/relationships/tags" Target="../tags/tag910.xml"/><Relationship Id="rId46" Type="http://schemas.openxmlformats.org/officeDocument/2006/relationships/tags" Target="../tags/tag918.xml"/><Relationship Id="rId59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tags" Target="../tags/tag1047.xml"/><Relationship Id="rId21" Type="http://schemas.openxmlformats.org/officeDocument/2006/relationships/tags" Target="../tags/tag951.xml"/><Relationship Id="rId42" Type="http://schemas.openxmlformats.org/officeDocument/2006/relationships/tags" Target="../tags/tag972.xml"/><Relationship Id="rId63" Type="http://schemas.openxmlformats.org/officeDocument/2006/relationships/tags" Target="../tags/tag993.xml"/><Relationship Id="rId84" Type="http://schemas.openxmlformats.org/officeDocument/2006/relationships/tags" Target="../tags/tag1014.xml"/><Relationship Id="rId138" Type="http://schemas.openxmlformats.org/officeDocument/2006/relationships/tags" Target="../tags/tag1068.xml"/><Relationship Id="rId159" Type="http://schemas.openxmlformats.org/officeDocument/2006/relationships/tags" Target="../tags/tag1089.xml"/><Relationship Id="rId170" Type="http://schemas.openxmlformats.org/officeDocument/2006/relationships/tags" Target="../tags/tag1100.xml"/><Relationship Id="rId191" Type="http://schemas.openxmlformats.org/officeDocument/2006/relationships/tags" Target="../tags/tag1121.xml"/><Relationship Id="rId205" Type="http://schemas.openxmlformats.org/officeDocument/2006/relationships/tags" Target="../tags/tag1135.xml"/><Relationship Id="rId226" Type="http://schemas.openxmlformats.org/officeDocument/2006/relationships/tags" Target="../tags/tag1156.xml"/><Relationship Id="rId107" Type="http://schemas.openxmlformats.org/officeDocument/2006/relationships/tags" Target="../tags/tag1037.xml"/><Relationship Id="rId11" Type="http://schemas.openxmlformats.org/officeDocument/2006/relationships/tags" Target="../tags/tag941.xml"/><Relationship Id="rId32" Type="http://schemas.openxmlformats.org/officeDocument/2006/relationships/tags" Target="../tags/tag962.xml"/><Relationship Id="rId53" Type="http://schemas.openxmlformats.org/officeDocument/2006/relationships/tags" Target="../tags/tag983.xml"/><Relationship Id="rId74" Type="http://schemas.openxmlformats.org/officeDocument/2006/relationships/tags" Target="../tags/tag1004.xml"/><Relationship Id="rId128" Type="http://schemas.openxmlformats.org/officeDocument/2006/relationships/tags" Target="../tags/tag1058.xml"/><Relationship Id="rId149" Type="http://schemas.openxmlformats.org/officeDocument/2006/relationships/tags" Target="../tags/tag1079.xml"/><Relationship Id="rId5" Type="http://schemas.openxmlformats.org/officeDocument/2006/relationships/tags" Target="../tags/tag935.xml"/><Relationship Id="rId95" Type="http://schemas.openxmlformats.org/officeDocument/2006/relationships/tags" Target="../tags/tag1025.xml"/><Relationship Id="rId160" Type="http://schemas.openxmlformats.org/officeDocument/2006/relationships/tags" Target="../tags/tag1090.xml"/><Relationship Id="rId181" Type="http://schemas.openxmlformats.org/officeDocument/2006/relationships/tags" Target="../tags/tag1111.xml"/><Relationship Id="rId216" Type="http://schemas.openxmlformats.org/officeDocument/2006/relationships/tags" Target="../tags/tag1146.xml"/><Relationship Id="rId237" Type="http://schemas.openxmlformats.org/officeDocument/2006/relationships/tags" Target="../tags/tag1167.xml"/><Relationship Id="rId22" Type="http://schemas.openxmlformats.org/officeDocument/2006/relationships/tags" Target="../tags/tag952.xml"/><Relationship Id="rId43" Type="http://schemas.openxmlformats.org/officeDocument/2006/relationships/tags" Target="../tags/tag973.xml"/><Relationship Id="rId64" Type="http://schemas.openxmlformats.org/officeDocument/2006/relationships/tags" Target="../tags/tag994.xml"/><Relationship Id="rId118" Type="http://schemas.openxmlformats.org/officeDocument/2006/relationships/tags" Target="../tags/tag1048.xml"/><Relationship Id="rId139" Type="http://schemas.openxmlformats.org/officeDocument/2006/relationships/tags" Target="../tags/tag1069.xml"/><Relationship Id="rId85" Type="http://schemas.openxmlformats.org/officeDocument/2006/relationships/tags" Target="../tags/tag1015.xml"/><Relationship Id="rId150" Type="http://schemas.openxmlformats.org/officeDocument/2006/relationships/tags" Target="../tags/tag1080.xml"/><Relationship Id="rId171" Type="http://schemas.openxmlformats.org/officeDocument/2006/relationships/tags" Target="../tags/tag1101.xml"/><Relationship Id="rId192" Type="http://schemas.openxmlformats.org/officeDocument/2006/relationships/tags" Target="../tags/tag1122.xml"/><Relationship Id="rId206" Type="http://schemas.openxmlformats.org/officeDocument/2006/relationships/tags" Target="../tags/tag1136.xml"/><Relationship Id="rId227" Type="http://schemas.openxmlformats.org/officeDocument/2006/relationships/tags" Target="../tags/tag1157.xml"/><Relationship Id="rId201" Type="http://schemas.openxmlformats.org/officeDocument/2006/relationships/tags" Target="../tags/tag1131.xml"/><Relationship Id="rId222" Type="http://schemas.openxmlformats.org/officeDocument/2006/relationships/tags" Target="../tags/tag1152.xml"/><Relationship Id="rId243" Type="http://schemas.openxmlformats.org/officeDocument/2006/relationships/image" Target="../media/image14.png"/><Relationship Id="rId12" Type="http://schemas.openxmlformats.org/officeDocument/2006/relationships/tags" Target="../tags/tag942.xml"/><Relationship Id="rId17" Type="http://schemas.openxmlformats.org/officeDocument/2006/relationships/tags" Target="../tags/tag947.xml"/><Relationship Id="rId33" Type="http://schemas.openxmlformats.org/officeDocument/2006/relationships/tags" Target="../tags/tag963.xml"/><Relationship Id="rId38" Type="http://schemas.openxmlformats.org/officeDocument/2006/relationships/tags" Target="../tags/tag968.xml"/><Relationship Id="rId59" Type="http://schemas.openxmlformats.org/officeDocument/2006/relationships/tags" Target="../tags/tag989.xml"/><Relationship Id="rId103" Type="http://schemas.openxmlformats.org/officeDocument/2006/relationships/tags" Target="../tags/tag1033.xml"/><Relationship Id="rId108" Type="http://schemas.openxmlformats.org/officeDocument/2006/relationships/tags" Target="../tags/tag1038.xml"/><Relationship Id="rId124" Type="http://schemas.openxmlformats.org/officeDocument/2006/relationships/tags" Target="../tags/tag1054.xml"/><Relationship Id="rId129" Type="http://schemas.openxmlformats.org/officeDocument/2006/relationships/tags" Target="../tags/tag1059.xml"/><Relationship Id="rId54" Type="http://schemas.openxmlformats.org/officeDocument/2006/relationships/tags" Target="../tags/tag984.xml"/><Relationship Id="rId70" Type="http://schemas.openxmlformats.org/officeDocument/2006/relationships/tags" Target="../tags/tag1000.xml"/><Relationship Id="rId75" Type="http://schemas.openxmlformats.org/officeDocument/2006/relationships/tags" Target="../tags/tag1005.xml"/><Relationship Id="rId91" Type="http://schemas.openxmlformats.org/officeDocument/2006/relationships/tags" Target="../tags/tag1021.xml"/><Relationship Id="rId96" Type="http://schemas.openxmlformats.org/officeDocument/2006/relationships/tags" Target="../tags/tag1026.xml"/><Relationship Id="rId140" Type="http://schemas.openxmlformats.org/officeDocument/2006/relationships/tags" Target="../tags/tag1070.xml"/><Relationship Id="rId145" Type="http://schemas.openxmlformats.org/officeDocument/2006/relationships/tags" Target="../tags/tag1075.xml"/><Relationship Id="rId161" Type="http://schemas.openxmlformats.org/officeDocument/2006/relationships/tags" Target="../tags/tag1091.xml"/><Relationship Id="rId166" Type="http://schemas.openxmlformats.org/officeDocument/2006/relationships/tags" Target="../tags/tag1096.xml"/><Relationship Id="rId182" Type="http://schemas.openxmlformats.org/officeDocument/2006/relationships/tags" Target="../tags/tag1112.xml"/><Relationship Id="rId187" Type="http://schemas.openxmlformats.org/officeDocument/2006/relationships/tags" Target="../tags/tag1117.xml"/><Relationship Id="rId217" Type="http://schemas.openxmlformats.org/officeDocument/2006/relationships/tags" Target="../tags/tag1147.xml"/><Relationship Id="rId1" Type="http://schemas.openxmlformats.org/officeDocument/2006/relationships/tags" Target="../tags/tag931.xml"/><Relationship Id="rId6" Type="http://schemas.openxmlformats.org/officeDocument/2006/relationships/tags" Target="../tags/tag936.xml"/><Relationship Id="rId212" Type="http://schemas.openxmlformats.org/officeDocument/2006/relationships/tags" Target="../tags/tag1142.xml"/><Relationship Id="rId233" Type="http://schemas.openxmlformats.org/officeDocument/2006/relationships/tags" Target="../tags/tag1163.xml"/><Relationship Id="rId238" Type="http://schemas.openxmlformats.org/officeDocument/2006/relationships/tags" Target="../tags/tag1168.xml"/><Relationship Id="rId23" Type="http://schemas.openxmlformats.org/officeDocument/2006/relationships/tags" Target="../tags/tag953.xml"/><Relationship Id="rId28" Type="http://schemas.openxmlformats.org/officeDocument/2006/relationships/tags" Target="../tags/tag958.xml"/><Relationship Id="rId49" Type="http://schemas.openxmlformats.org/officeDocument/2006/relationships/tags" Target="../tags/tag979.xml"/><Relationship Id="rId114" Type="http://schemas.openxmlformats.org/officeDocument/2006/relationships/tags" Target="../tags/tag1044.xml"/><Relationship Id="rId119" Type="http://schemas.openxmlformats.org/officeDocument/2006/relationships/tags" Target="../tags/tag1049.xml"/><Relationship Id="rId44" Type="http://schemas.openxmlformats.org/officeDocument/2006/relationships/tags" Target="../tags/tag974.xml"/><Relationship Id="rId60" Type="http://schemas.openxmlformats.org/officeDocument/2006/relationships/tags" Target="../tags/tag990.xml"/><Relationship Id="rId65" Type="http://schemas.openxmlformats.org/officeDocument/2006/relationships/tags" Target="../tags/tag995.xml"/><Relationship Id="rId81" Type="http://schemas.openxmlformats.org/officeDocument/2006/relationships/tags" Target="../tags/tag1011.xml"/><Relationship Id="rId86" Type="http://schemas.openxmlformats.org/officeDocument/2006/relationships/tags" Target="../tags/tag1016.xml"/><Relationship Id="rId130" Type="http://schemas.openxmlformats.org/officeDocument/2006/relationships/tags" Target="../tags/tag1060.xml"/><Relationship Id="rId135" Type="http://schemas.openxmlformats.org/officeDocument/2006/relationships/tags" Target="../tags/tag1065.xml"/><Relationship Id="rId151" Type="http://schemas.openxmlformats.org/officeDocument/2006/relationships/tags" Target="../tags/tag1081.xml"/><Relationship Id="rId156" Type="http://schemas.openxmlformats.org/officeDocument/2006/relationships/tags" Target="../tags/tag1086.xml"/><Relationship Id="rId177" Type="http://schemas.openxmlformats.org/officeDocument/2006/relationships/tags" Target="../tags/tag1107.xml"/><Relationship Id="rId198" Type="http://schemas.openxmlformats.org/officeDocument/2006/relationships/tags" Target="../tags/tag1128.xml"/><Relationship Id="rId172" Type="http://schemas.openxmlformats.org/officeDocument/2006/relationships/tags" Target="../tags/tag1102.xml"/><Relationship Id="rId193" Type="http://schemas.openxmlformats.org/officeDocument/2006/relationships/tags" Target="../tags/tag1123.xml"/><Relationship Id="rId202" Type="http://schemas.openxmlformats.org/officeDocument/2006/relationships/tags" Target="../tags/tag1132.xml"/><Relationship Id="rId207" Type="http://schemas.openxmlformats.org/officeDocument/2006/relationships/tags" Target="../tags/tag1137.xml"/><Relationship Id="rId223" Type="http://schemas.openxmlformats.org/officeDocument/2006/relationships/tags" Target="../tags/tag1153.xml"/><Relationship Id="rId228" Type="http://schemas.openxmlformats.org/officeDocument/2006/relationships/tags" Target="../tags/tag1158.xml"/><Relationship Id="rId244" Type="http://schemas.openxmlformats.org/officeDocument/2006/relationships/image" Target="../media/image15.svg"/><Relationship Id="rId13" Type="http://schemas.openxmlformats.org/officeDocument/2006/relationships/tags" Target="../tags/tag943.xml"/><Relationship Id="rId18" Type="http://schemas.openxmlformats.org/officeDocument/2006/relationships/tags" Target="../tags/tag948.xml"/><Relationship Id="rId39" Type="http://schemas.openxmlformats.org/officeDocument/2006/relationships/tags" Target="../tags/tag969.xml"/><Relationship Id="rId109" Type="http://schemas.openxmlformats.org/officeDocument/2006/relationships/tags" Target="../tags/tag1039.xml"/><Relationship Id="rId34" Type="http://schemas.openxmlformats.org/officeDocument/2006/relationships/tags" Target="../tags/tag964.xml"/><Relationship Id="rId50" Type="http://schemas.openxmlformats.org/officeDocument/2006/relationships/tags" Target="../tags/tag980.xml"/><Relationship Id="rId55" Type="http://schemas.openxmlformats.org/officeDocument/2006/relationships/tags" Target="../tags/tag985.xml"/><Relationship Id="rId76" Type="http://schemas.openxmlformats.org/officeDocument/2006/relationships/tags" Target="../tags/tag1006.xml"/><Relationship Id="rId97" Type="http://schemas.openxmlformats.org/officeDocument/2006/relationships/tags" Target="../tags/tag1027.xml"/><Relationship Id="rId104" Type="http://schemas.openxmlformats.org/officeDocument/2006/relationships/tags" Target="../tags/tag1034.xml"/><Relationship Id="rId120" Type="http://schemas.openxmlformats.org/officeDocument/2006/relationships/tags" Target="../tags/tag1050.xml"/><Relationship Id="rId125" Type="http://schemas.openxmlformats.org/officeDocument/2006/relationships/tags" Target="../tags/tag1055.xml"/><Relationship Id="rId141" Type="http://schemas.openxmlformats.org/officeDocument/2006/relationships/tags" Target="../tags/tag1071.xml"/><Relationship Id="rId146" Type="http://schemas.openxmlformats.org/officeDocument/2006/relationships/tags" Target="../tags/tag1076.xml"/><Relationship Id="rId167" Type="http://schemas.openxmlformats.org/officeDocument/2006/relationships/tags" Target="../tags/tag1097.xml"/><Relationship Id="rId188" Type="http://schemas.openxmlformats.org/officeDocument/2006/relationships/tags" Target="../tags/tag1118.xml"/><Relationship Id="rId7" Type="http://schemas.openxmlformats.org/officeDocument/2006/relationships/tags" Target="../tags/tag937.xml"/><Relationship Id="rId71" Type="http://schemas.openxmlformats.org/officeDocument/2006/relationships/tags" Target="../tags/tag1001.xml"/><Relationship Id="rId92" Type="http://schemas.openxmlformats.org/officeDocument/2006/relationships/tags" Target="../tags/tag1022.xml"/><Relationship Id="rId162" Type="http://schemas.openxmlformats.org/officeDocument/2006/relationships/tags" Target="../tags/tag1092.xml"/><Relationship Id="rId183" Type="http://schemas.openxmlformats.org/officeDocument/2006/relationships/tags" Target="../tags/tag1113.xml"/><Relationship Id="rId213" Type="http://schemas.openxmlformats.org/officeDocument/2006/relationships/tags" Target="../tags/tag1143.xml"/><Relationship Id="rId218" Type="http://schemas.openxmlformats.org/officeDocument/2006/relationships/tags" Target="../tags/tag1148.xml"/><Relationship Id="rId234" Type="http://schemas.openxmlformats.org/officeDocument/2006/relationships/tags" Target="../tags/tag1164.xml"/><Relationship Id="rId239" Type="http://schemas.openxmlformats.org/officeDocument/2006/relationships/tags" Target="../tags/tag1169.xml"/><Relationship Id="rId2" Type="http://schemas.openxmlformats.org/officeDocument/2006/relationships/tags" Target="../tags/tag932.xml"/><Relationship Id="rId29" Type="http://schemas.openxmlformats.org/officeDocument/2006/relationships/tags" Target="../tags/tag959.xml"/><Relationship Id="rId24" Type="http://schemas.openxmlformats.org/officeDocument/2006/relationships/tags" Target="../tags/tag954.xml"/><Relationship Id="rId40" Type="http://schemas.openxmlformats.org/officeDocument/2006/relationships/tags" Target="../tags/tag970.xml"/><Relationship Id="rId45" Type="http://schemas.openxmlformats.org/officeDocument/2006/relationships/tags" Target="../tags/tag975.xml"/><Relationship Id="rId66" Type="http://schemas.openxmlformats.org/officeDocument/2006/relationships/tags" Target="../tags/tag996.xml"/><Relationship Id="rId87" Type="http://schemas.openxmlformats.org/officeDocument/2006/relationships/tags" Target="../tags/tag1017.xml"/><Relationship Id="rId110" Type="http://schemas.openxmlformats.org/officeDocument/2006/relationships/tags" Target="../tags/tag1040.xml"/><Relationship Id="rId115" Type="http://schemas.openxmlformats.org/officeDocument/2006/relationships/tags" Target="../tags/tag1045.xml"/><Relationship Id="rId131" Type="http://schemas.openxmlformats.org/officeDocument/2006/relationships/tags" Target="../tags/tag1061.xml"/><Relationship Id="rId136" Type="http://schemas.openxmlformats.org/officeDocument/2006/relationships/tags" Target="../tags/tag1066.xml"/><Relationship Id="rId157" Type="http://schemas.openxmlformats.org/officeDocument/2006/relationships/tags" Target="../tags/tag1087.xml"/><Relationship Id="rId178" Type="http://schemas.openxmlformats.org/officeDocument/2006/relationships/tags" Target="../tags/tag1108.xml"/><Relationship Id="rId61" Type="http://schemas.openxmlformats.org/officeDocument/2006/relationships/tags" Target="../tags/tag991.xml"/><Relationship Id="rId82" Type="http://schemas.openxmlformats.org/officeDocument/2006/relationships/tags" Target="../tags/tag1012.xml"/><Relationship Id="rId152" Type="http://schemas.openxmlformats.org/officeDocument/2006/relationships/tags" Target="../tags/tag1082.xml"/><Relationship Id="rId173" Type="http://schemas.openxmlformats.org/officeDocument/2006/relationships/tags" Target="../tags/tag1103.xml"/><Relationship Id="rId194" Type="http://schemas.openxmlformats.org/officeDocument/2006/relationships/tags" Target="../tags/tag1124.xml"/><Relationship Id="rId199" Type="http://schemas.openxmlformats.org/officeDocument/2006/relationships/tags" Target="../tags/tag1129.xml"/><Relationship Id="rId203" Type="http://schemas.openxmlformats.org/officeDocument/2006/relationships/tags" Target="../tags/tag1133.xml"/><Relationship Id="rId208" Type="http://schemas.openxmlformats.org/officeDocument/2006/relationships/tags" Target="../tags/tag1138.xml"/><Relationship Id="rId229" Type="http://schemas.openxmlformats.org/officeDocument/2006/relationships/tags" Target="../tags/tag1159.xml"/><Relationship Id="rId19" Type="http://schemas.openxmlformats.org/officeDocument/2006/relationships/tags" Target="../tags/tag949.xml"/><Relationship Id="rId224" Type="http://schemas.openxmlformats.org/officeDocument/2006/relationships/tags" Target="../tags/tag1154.xml"/><Relationship Id="rId240" Type="http://schemas.openxmlformats.org/officeDocument/2006/relationships/tags" Target="../tags/tag1170.xml"/><Relationship Id="rId245" Type="http://schemas.openxmlformats.org/officeDocument/2006/relationships/comments" Target="../comments/comment10.xml"/><Relationship Id="rId14" Type="http://schemas.openxmlformats.org/officeDocument/2006/relationships/tags" Target="../tags/tag944.xml"/><Relationship Id="rId30" Type="http://schemas.openxmlformats.org/officeDocument/2006/relationships/tags" Target="../tags/tag960.xml"/><Relationship Id="rId35" Type="http://schemas.openxmlformats.org/officeDocument/2006/relationships/tags" Target="../tags/tag965.xml"/><Relationship Id="rId56" Type="http://schemas.openxmlformats.org/officeDocument/2006/relationships/tags" Target="../tags/tag986.xml"/><Relationship Id="rId77" Type="http://schemas.openxmlformats.org/officeDocument/2006/relationships/tags" Target="../tags/tag1007.xml"/><Relationship Id="rId100" Type="http://schemas.openxmlformats.org/officeDocument/2006/relationships/tags" Target="../tags/tag1030.xml"/><Relationship Id="rId105" Type="http://schemas.openxmlformats.org/officeDocument/2006/relationships/tags" Target="../tags/tag1035.xml"/><Relationship Id="rId126" Type="http://schemas.openxmlformats.org/officeDocument/2006/relationships/tags" Target="../tags/tag1056.xml"/><Relationship Id="rId147" Type="http://schemas.openxmlformats.org/officeDocument/2006/relationships/tags" Target="../tags/tag1077.xml"/><Relationship Id="rId168" Type="http://schemas.openxmlformats.org/officeDocument/2006/relationships/tags" Target="../tags/tag1098.xml"/><Relationship Id="rId8" Type="http://schemas.openxmlformats.org/officeDocument/2006/relationships/tags" Target="../tags/tag938.xml"/><Relationship Id="rId51" Type="http://schemas.openxmlformats.org/officeDocument/2006/relationships/tags" Target="../tags/tag981.xml"/><Relationship Id="rId72" Type="http://schemas.openxmlformats.org/officeDocument/2006/relationships/tags" Target="../tags/tag1002.xml"/><Relationship Id="rId93" Type="http://schemas.openxmlformats.org/officeDocument/2006/relationships/tags" Target="../tags/tag1023.xml"/><Relationship Id="rId98" Type="http://schemas.openxmlformats.org/officeDocument/2006/relationships/tags" Target="../tags/tag1028.xml"/><Relationship Id="rId121" Type="http://schemas.openxmlformats.org/officeDocument/2006/relationships/tags" Target="../tags/tag1051.xml"/><Relationship Id="rId142" Type="http://schemas.openxmlformats.org/officeDocument/2006/relationships/tags" Target="../tags/tag1072.xml"/><Relationship Id="rId163" Type="http://schemas.openxmlformats.org/officeDocument/2006/relationships/tags" Target="../tags/tag1093.xml"/><Relationship Id="rId184" Type="http://schemas.openxmlformats.org/officeDocument/2006/relationships/tags" Target="../tags/tag1114.xml"/><Relationship Id="rId189" Type="http://schemas.openxmlformats.org/officeDocument/2006/relationships/tags" Target="../tags/tag1119.xml"/><Relationship Id="rId219" Type="http://schemas.openxmlformats.org/officeDocument/2006/relationships/tags" Target="../tags/tag1149.xml"/><Relationship Id="rId3" Type="http://schemas.openxmlformats.org/officeDocument/2006/relationships/tags" Target="../tags/tag933.xml"/><Relationship Id="rId214" Type="http://schemas.openxmlformats.org/officeDocument/2006/relationships/tags" Target="../tags/tag1144.xml"/><Relationship Id="rId230" Type="http://schemas.openxmlformats.org/officeDocument/2006/relationships/tags" Target="../tags/tag1160.xml"/><Relationship Id="rId235" Type="http://schemas.openxmlformats.org/officeDocument/2006/relationships/tags" Target="../tags/tag1165.xml"/><Relationship Id="rId25" Type="http://schemas.openxmlformats.org/officeDocument/2006/relationships/tags" Target="../tags/tag955.xml"/><Relationship Id="rId46" Type="http://schemas.openxmlformats.org/officeDocument/2006/relationships/tags" Target="../tags/tag976.xml"/><Relationship Id="rId67" Type="http://schemas.openxmlformats.org/officeDocument/2006/relationships/tags" Target="../tags/tag997.xml"/><Relationship Id="rId116" Type="http://schemas.openxmlformats.org/officeDocument/2006/relationships/tags" Target="../tags/tag1046.xml"/><Relationship Id="rId137" Type="http://schemas.openxmlformats.org/officeDocument/2006/relationships/tags" Target="../tags/tag1067.xml"/><Relationship Id="rId158" Type="http://schemas.openxmlformats.org/officeDocument/2006/relationships/tags" Target="../tags/tag1088.xml"/><Relationship Id="rId20" Type="http://schemas.openxmlformats.org/officeDocument/2006/relationships/tags" Target="../tags/tag950.xml"/><Relationship Id="rId41" Type="http://schemas.openxmlformats.org/officeDocument/2006/relationships/tags" Target="../tags/tag971.xml"/><Relationship Id="rId62" Type="http://schemas.openxmlformats.org/officeDocument/2006/relationships/tags" Target="../tags/tag992.xml"/><Relationship Id="rId83" Type="http://schemas.openxmlformats.org/officeDocument/2006/relationships/tags" Target="../tags/tag1013.xml"/><Relationship Id="rId88" Type="http://schemas.openxmlformats.org/officeDocument/2006/relationships/tags" Target="../tags/tag1018.xml"/><Relationship Id="rId111" Type="http://schemas.openxmlformats.org/officeDocument/2006/relationships/tags" Target="../tags/tag1041.xml"/><Relationship Id="rId132" Type="http://schemas.openxmlformats.org/officeDocument/2006/relationships/tags" Target="../tags/tag1062.xml"/><Relationship Id="rId153" Type="http://schemas.openxmlformats.org/officeDocument/2006/relationships/tags" Target="../tags/tag1083.xml"/><Relationship Id="rId174" Type="http://schemas.openxmlformats.org/officeDocument/2006/relationships/tags" Target="../tags/tag1104.xml"/><Relationship Id="rId179" Type="http://schemas.openxmlformats.org/officeDocument/2006/relationships/tags" Target="../tags/tag1109.xml"/><Relationship Id="rId195" Type="http://schemas.openxmlformats.org/officeDocument/2006/relationships/tags" Target="../tags/tag1125.xml"/><Relationship Id="rId209" Type="http://schemas.openxmlformats.org/officeDocument/2006/relationships/tags" Target="../tags/tag1139.xml"/><Relationship Id="rId190" Type="http://schemas.openxmlformats.org/officeDocument/2006/relationships/tags" Target="../tags/tag1120.xml"/><Relationship Id="rId204" Type="http://schemas.openxmlformats.org/officeDocument/2006/relationships/tags" Target="../tags/tag1134.xml"/><Relationship Id="rId220" Type="http://schemas.openxmlformats.org/officeDocument/2006/relationships/tags" Target="../tags/tag1150.xml"/><Relationship Id="rId225" Type="http://schemas.openxmlformats.org/officeDocument/2006/relationships/tags" Target="../tags/tag1155.xml"/><Relationship Id="rId241" Type="http://schemas.openxmlformats.org/officeDocument/2006/relationships/slideLayout" Target="../slideLayouts/slideLayout1.xml"/><Relationship Id="rId15" Type="http://schemas.openxmlformats.org/officeDocument/2006/relationships/tags" Target="../tags/tag945.xml"/><Relationship Id="rId36" Type="http://schemas.openxmlformats.org/officeDocument/2006/relationships/tags" Target="../tags/tag966.xml"/><Relationship Id="rId57" Type="http://schemas.openxmlformats.org/officeDocument/2006/relationships/tags" Target="../tags/tag987.xml"/><Relationship Id="rId106" Type="http://schemas.openxmlformats.org/officeDocument/2006/relationships/tags" Target="../tags/tag1036.xml"/><Relationship Id="rId127" Type="http://schemas.openxmlformats.org/officeDocument/2006/relationships/tags" Target="../tags/tag1057.xml"/><Relationship Id="rId10" Type="http://schemas.openxmlformats.org/officeDocument/2006/relationships/tags" Target="../tags/tag940.xml"/><Relationship Id="rId31" Type="http://schemas.openxmlformats.org/officeDocument/2006/relationships/tags" Target="../tags/tag961.xml"/><Relationship Id="rId52" Type="http://schemas.openxmlformats.org/officeDocument/2006/relationships/tags" Target="../tags/tag982.xml"/><Relationship Id="rId73" Type="http://schemas.openxmlformats.org/officeDocument/2006/relationships/tags" Target="../tags/tag1003.xml"/><Relationship Id="rId78" Type="http://schemas.openxmlformats.org/officeDocument/2006/relationships/tags" Target="../tags/tag1008.xml"/><Relationship Id="rId94" Type="http://schemas.openxmlformats.org/officeDocument/2006/relationships/tags" Target="../tags/tag1024.xml"/><Relationship Id="rId99" Type="http://schemas.openxmlformats.org/officeDocument/2006/relationships/tags" Target="../tags/tag1029.xml"/><Relationship Id="rId101" Type="http://schemas.openxmlformats.org/officeDocument/2006/relationships/tags" Target="../tags/tag1031.xml"/><Relationship Id="rId122" Type="http://schemas.openxmlformats.org/officeDocument/2006/relationships/tags" Target="../tags/tag1052.xml"/><Relationship Id="rId143" Type="http://schemas.openxmlformats.org/officeDocument/2006/relationships/tags" Target="../tags/tag1073.xml"/><Relationship Id="rId148" Type="http://schemas.openxmlformats.org/officeDocument/2006/relationships/tags" Target="../tags/tag1078.xml"/><Relationship Id="rId164" Type="http://schemas.openxmlformats.org/officeDocument/2006/relationships/tags" Target="../tags/tag1094.xml"/><Relationship Id="rId169" Type="http://schemas.openxmlformats.org/officeDocument/2006/relationships/tags" Target="../tags/tag1099.xml"/><Relationship Id="rId185" Type="http://schemas.openxmlformats.org/officeDocument/2006/relationships/tags" Target="../tags/tag1115.xml"/><Relationship Id="rId4" Type="http://schemas.openxmlformats.org/officeDocument/2006/relationships/tags" Target="../tags/tag934.xml"/><Relationship Id="rId9" Type="http://schemas.openxmlformats.org/officeDocument/2006/relationships/tags" Target="../tags/tag939.xml"/><Relationship Id="rId180" Type="http://schemas.openxmlformats.org/officeDocument/2006/relationships/tags" Target="../tags/tag1110.xml"/><Relationship Id="rId210" Type="http://schemas.openxmlformats.org/officeDocument/2006/relationships/tags" Target="../tags/tag1140.xml"/><Relationship Id="rId215" Type="http://schemas.openxmlformats.org/officeDocument/2006/relationships/tags" Target="../tags/tag1145.xml"/><Relationship Id="rId236" Type="http://schemas.openxmlformats.org/officeDocument/2006/relationships/tags" Target="../tags/tag1166.xml"/><Relationship Id="rId26" Type="http://schemas.openxmlformats.org/officeDocument/2006/relationships/tags" Target="../tags/tag956.xml"/><Relationship Id="rId231" Type="http://schemas.openxmlformats.org/officeDocument/2006/relationships/tags" Target="../tags/tag1161.xml"/><Relationship Id="rId47" Type="http://schemas.openxmlformats.org/officeDocument/2006/relationships/tags" Target="../tags/tag977.xml"/><Relationship Id="rId68" Type="http://schemas.openxmlformats.org/officeDocument/2006/relationships/tags" Target="../tags/tag998.xml"/><Relationship Id="rId89" Type="http://schemas.openxmlformats.org/officeDocument/2006/relationships/tags" Target="../tags/tag1019.xml"/><Relationship Id="rId112" Type="http://schemas.openxmlformats.org/officeDocument/2006/relationships/tags" Target="../tags/tag1042.xml"/><Relationship Id="rId133" Type="http://schemas.openxmlformats.org/officeDocument/2006/relationships/tags" Target="../tags/tag1063.xml"/><Relationship Id="rId154" Type="http://schemas.openxmlformats.org/officeDocument/2006/relationships/tags" Target="../tags/tag1084.xml"/><Relationship Id="rId175" Type="http://schemas.openxmlformats.org/officeDocument/2006/relationships/tags" Target="../tags/tag1105.xml"/><Relationship Id="rId196" Type="http://schemas.openxmlformats.org/officeDocument/2006/relationships/tags" Target="../tags/tag1126.xml"/><Relationship Id="rId200" Type="http://schemas.openxmlformats.org/officeDocument/2006/relationships/tags" Target="../tags/tag1130.xml"/><Relationship Id="rId16" Type="http://schemas.openxmlformats.org/officeDocument/2006/relationships/tags" Target="../tags/tag946.xml"/><Relationship Id="rId221" Type="http://schemas.openxmlformats.org/officeDocument/2006/relationships/tags" Target="../tags/tag1151.xml"/><Relationship Id="rId242" Type="http://schemas.openxmlformats.org/officeDocument/2006/relationships/image" Target="../media/image13.png"/><Relationship Id="rId37" Type="http://schemas.openxmlformats.org/officeDocument/2006/relationships/tags" Target="../tags/tag967.xml"/><Relationship Id="rId58" Type="http://schemas.openxmlformats.org/officeDocument/2006/relationships/tags" Target="../tags/tag988.xml"/><Relationship Id="rId79" Type="http://schemas.openxmlformats.org/officeDocument/2006/relationships/tags" Target="../tags/tag1009.xml"/><Relationship Id="rId102" Type="http://schemas.openxmlformats.org/officeDocument/2006/relationships/tags" Target="../tags/tag1032.xml"/><Relationship Id="rId123" Type="http://schemas.openxmlformats.org/officeDocument/2006/relationships/tags" Target="../tags/tag1053.xml"/><Relationship Id="rId144" Type="http://schemas.openxmlformats.org/officeDocument/2006/relationships/tags" Target="../tags/tag1074.xml"/><Relationship Id="rId90" Type="http://schemas.openxmlformats.org/officeDocument/2006/relationships/tags" Target="../tags/tag1020.xml"/><Relationship Id="rId165" Type="http://schemas.openxmlformats.org/officeDocument/2006/relationships/tags" Target="../tags/tag1095.xml"/><Relationship Id="rId186" Type="http://schemas.openxmlformats.org/officeDocument/2006/relationships/tags" Target="../tags/tag1116.xml"/><Relationship Id="rId211" Type="http://schemas.openxmlformats.org/officeDocument/2006/relationships/tags" Target="../tags/tag1141.xml"/><Relationship Id="rId232" Type="http://schemas.openxmlformats.org/officeDocument/2006/relationships/tags" Target="../tags/tag1162.xml"/><Relationship Id="rId27" Type="http://schemas.openxmlformats.org/officeDocument/2006/relationships/tags" Target="../tags/tag957.xml"/><Relationship Id="rId48" Type="http://schemas.openxmlformats.org/officeDocument/2006/relationships/tags" Target="../tags/tag978.xml"/><Relationship Id="rId69" Type="http://schemas.openxmlformats.org/officeDocument/2006/relationships/tags" Target="../tags/tag999.xml"/><Relationship Id="rId113" Type="http://schemas.openxmlformats.org/officeDocument/2006/relationships/tags" Target="../tags/tag1043.xml"/><Relationship Id="rId134" Type="http://schemas.openxmlformats.org/officeDocument/2006/relationships/tags" Target="../tags/tag1064.xml"/><Relationship Id="rId80" Type="http://schemas.openxmlformats.org/officeDocument/2006/relationships/tags" Target="../tags/tag1010.xml"/><Relationship Id="rId155" Type="http://schemas.openxmlformats.org/officeDocument/2006/relationships/tags" Target="../tags/tag1085.xml"/><Relationship Id="rId176" Type="http://schemas.openxmlformats.org/officeDocument/2006/relationships/tags" Target="../tags/tag1106.xml"/><Relationship Id="rId197" Type="http://schemas.openxmlformats.org/officeDocument/2006/relationships/tags" Target="../tags/tag112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tags" Target="../tags/tag1287.xml"/><Relationship Id="rId21" Type="http://schemas.openxmlformats.org/officeDocument/2006/relationships/tags" Target="../tags/tag1191.xml"/><Relationship Id="rId42" Type="http://schemas.openxmlformats.org/officeDocument/2006/relationships/tags" Target="../tags/tag1212.xml"/><Relationship Id="rId63" Type="http://schemas.openxmlformats.org/officeDocument/2006/relationships/tags" Target="../tags/tag1233.xml"/><Relationship Id="rId84" Type="http://schemas.openxmlformats.org/officeDocument/2006/relationships/tags" Target="../tags/tag1254.xml"/><Relationship Id="rId138" Type="http://schemas.openxmlformats.org/officeDocument/2006/relationships/tags" Target="../tags/tag1308.xml"/><Relationship Id="rId159" Type="http://schemas.openxmlformats.org/officeDocument/2006/relationships/tags" Target="../tags/tag1329.xml"/><Relationship Id="rId170" Type="http://schemas.openxmlformats.org/officeDocument/2006/relationships/tags" Target="../tags/tag1340.xml"/><Relationship Id="rId191" Type="http://schemas.openxmlformats.org/officeDocument/2006/relationships/tags" Target="../tags/tag1361.xml"/><Relationship Id="rId205" Type="http://schemas.openxmlformats.org/officeDocument/2006/relationships/tags" Target="../tags/tag1375.xml"/><Relationship Id="rId226" Type="http://schemas.openxmlformats.org/officeDocument/2006/relationships/tags" Target="../tags/tag1396.xml"/><Relationship Id="rId247" Type="http://schemas.openxmlformats.org/officeDocument/2006/relationships/tags" Target="../tags/tag1417.xml"/><Relationship Id="rId107" Type="http://schemas.openxmlformats.org/officeDocument/2006/relationships/tags" Target="../tags/tag1277.xml"/><Relationship Id="rId268" Type="http://schemas.openxmlformats.org/officeDocument/2006/relationships/tags" Target="../tags/tag1438.xml"/><Relationship Id="rId289" Type="http://schemas.openxmlformats.org/officeDocument/2006/relationships/slideLayout" Target="../slideLayouts/slideLayout1.xml"/><Relationship Id="rId11" Type="http://schemas.openxmlformats.org/officeDocument/2006/relationships/tags" Target="../tags/tag1181.xml"/><Relationship Id="rId32" Type="http://schemas.openxmlformats.org/officeDocument/2006/relationships/tags" Target="../tags/tag1202.xml"/><Relationship Id="rId53" Type="http://schemas.openxmlformats.org/officeDocument/2006/relationships/tags" Target="../tags/tag1223.xml"/><Relationship Id="rId74" Type="http://schemas.openxmlformats.org/officeDocument/2006/relationships/tags" Target="../tags/tag1244.xml"/><Relationship Id="rId128" Type="http://schemas.openxmlformats.org/officeDocument/2006/relationships/tags" Target="../tags/tag1298.xml"/><Relationship Id="rId149" Type="http://schemas.openxmlformats.org/officeDocument/2006/relationships/tags" Target="../tags/tag1319.xml"/><Relationship Id="rId5" Type="http://schemas.openxmlformats.org/officeDocument/2006/relationships/tags" Target="../tags/tag1175.xml"/><Relationship Id="rId95" Type="http://schemas.openxmlformats.org/officeDocument/2006/relationships/tags" Target="../tags/tag1265.xml"/><Relationship Id="rId160" Type="http://schemas.openxmlformats.org/officeDocument/2006/relationships/tags" Target="../tags/tag1330.xml"/><Relationship Id="rId181" Type="http://schemas.openxmlformats.org/officeDocument/2006/relationships/tags" Target="../tags/tag1351.xml"/><Relationship Id="rId216" Type="http://schemas.openxmlformats.org/officeDocument/2006/relationships/tags" Target="../tags/tag1386.xml"/><Relationship Id="rId237" Type="http://schemas.openxmlformats.org/officeDocument/2006/relationships/tags" Target="../tags/tag1407.xml"/><Relationship Id="rId258" Type="http://schemas.openxmlformats.org/officeDocument/2006/relationships/tags" Target="../tags/tag1428.xml"/><Relationship Id="rId279" Type="http://schemas.openxmlformats.org/officeDocument/2006/relationships/tags" Target="../tags/tag1449.xml"/><Relationship Id="rId22" Type="http://schemas.openxmlformats.org/officeDocument/2006/relationships/tags" Target="../tags/tag1192.xml"/><Relationship Id="rId43" Type="http://schemas.openxmlformats.org/officeDocument/2006/relationships/tags" Target="../tags/tag1213.xml"/><Relationship Id="rId64" Type="http://schemas.openxmlformats.org/officeDocument/2006/relationships/tags" Target="../tags/tag1234.xml"/><Relationship Id="rId118" Type="http://schemas.openxmlformats.org/officeDocument/2006/relationships/tags" Target="../tags/tag1288.xml"/><Relationship Id="rId139" Type="http://schemas.openxmlformats.org/officeDocument/2006/relationships/tags" Target="../tags/tag1309.xml"/><Relationship Id="rId290" Type="http://schemas.openxmlformats.org/officeDocument/2006/relationships/image" Target="../media/image13.png"/><Relationship Id="rId85" Type="http://schemas.openxmlformats.org/officeDocument/2006/relationships/tags" Target="../tags/tag1255.xml"/><Relationship Id="rId150" Type="http://schemas.openxmlformats.org/officeDocument/2006/relationships/tags" Target="../tags/tag1320.xml"/><Relationship Id="rId171" Type="http://schemas.openxmlformats.org/officeDocument/2006/relationships/tags" Target="../tags/tag1341.xml"/><Relationship Id="rId192" Type="http://schemas.openxmlformats.org/officeDocument/2006/relationships/tags" Target="../tags/tag1362.xml"/><Relationship Id="rId206" Type="http://schemas.openxmlformats.org/officeDocument/2006/relationships/tags" Target="../tags/tag1376.xml"/><Relationship Id="rId227" Type="http://schemas.openxmlformats.org/officeDocument/2006/relationships/tags" Target="../tags/tag1397.xml"/><Relationship Id="rId248" Type="http://schemas.openxmlformats.org/officeDocument/2006/relationships/tags" Target="../tags/tag1418.xml"/><Relationship Id="rId269" Type="http://schemas.openxmlformats.org/officeDocument/2006/relationships/tags" Target="../tags/tag1439.xml"/><Relationship Id="rId12" Type="http://schemas.openxmlformats.org/officeDocument/2006/relationships/tags" Target="../tags/tag1182.xml"/><Relationship Id="rId33" Type="http://schemas.openxmlformats.org/officeDocument/2006/relationships/tags" Target="../tags/tag1203.xml"/><Relationship Id="rId108" Type="http://schemas.openxmlformats.org/officeDocument/2006/relationships/tags" Target="../tags/tag1278.xml"/><Relationship Id="rId129" Type="http://schemas.openxmlformats.org/officeDocument/2006/relationships/tags" Target="../tags/tag1299.xml"/><Relationship Id="rId280" Type="http://schemas.openxmlformats.org/officeDocument/2006/relationships/tags" Target="../tags/tag1450.xml"/><Relationship Id="rId54" Type="http://schemas.openxmlformats.org/officeDocument/2006/relationships/tags" Target="../tags/tag1224.xml"/><Relationship Id="rId75" Type="http://schemas.openxmlformats.org/officeDocument/2006/relationships/tags" Target="../tags/tag1245.xml"/><Relationship Id="rId96" Type="http://schemas.openxmlformats.org/officeDocument/2006/relationships/tags" Target="../tags/tag1266.xml"/><Relationship Id="rId140" Type="http://schemas.openxmlformats.org/officeDocument/2006/relationships/tags" Target="../tags/tag1310.xml"/><Relationship Id="rId161" Type="http://schemas.openxmlformats.org/officeDocument/2006/relationships/tags" Target="../tags/tag1331.xml"/><Relationship Id="rId182" Type="http://schemas.openxmlformats.org/officeDocument/2006/relationships/tags" Target="../tags/tag1352.xml"/><Relationship Id="rId217" Type="http://schemas.openxmlformats.org/officeDocument/2006/relationships/tags" Target="../tags/tag1387.xml"/><Relationship Id="rId6" Type="http://schemas.openxmlformats.org/officeDocument/2006/relationships/tags" Target="../tags/tag1176.xml"/><Relationship Id="rId238" Type="http://schemas.openxmlformats.org/officeDocument/2006/relationships/tags" Target="../tags/tag1408.xml"/><Relationship Id="rId259" Type="http://schemas.openxmlformats.org/officeDocument/2006/relationships/tags" Target="../tags/tag1429.xml"/><Relationship Id="rId23" Type="http://schemas.openxmlformats.org/officeDocument/2006/relationships/tags" Target="../tags/tag1193.xml"/><Relationship Id="rId119" Type="http://schemas.openxmlformats.org/officeDocument/2006/relationships/tags" Target="../tags/tag1289.xml"/><Relationship Id="rId270" Type="http://schemas.openxmlformats.org/officeDocument/2006/relationships/tags" Target="../tags/tag1440.xml"/><Relationship Id="rId291" Type="http://schemas.openxmlformats.org/officeDocument/2006/relationships/image" Target="../media/image14.png"/><Relationship Id="rId44" Type="http://schemas.openxmlformats.org/officeDocument/2006/relationships/tags" Target="../tags/tag1214.xml"/><Relationship Id="rId65" Type="http://schemas.openxmlformats.org/officeDocument/2006/relationships/tags" Target="../tags/tag1235.xml"/><Relationship Id="rId86" Type="http://schemas.openxmlformats.org/officeDocument/2006/relationships/tags" Target="../tags/tag1256.xml"/><Relationship Id="rId130" Type="http://schemas.openxmlformats.org/officeDocument/2006/relationships/tags" Target="../tags/tag1300.xml"/><Relationship Id="rId151" Type="http://schemas.openxmlformats.org/officeDocument/2006/relationships/tags" Target="../tags/tag1321.xml"/><Relationship Id="rId172" Type="http://schemas.openxmlformats.org/officeDocument/2006/relationships/tags" Target="../tags/tag1342.xml"/><Relationship Id="rId193" Type="http://schemas.openxmlformats.org/officeDocument/2006/relationships/tags" Target="../tags/tag1363.xml"/><Relationship Id="rId207" Type="http://schemas.openxmlformats.org/officeDocument/2006/relationships/tags" Target="../tags/tag1377.xml"/><Relationship Id="rId228" Type="http://schemas.openxmlformats.org/officeDocument/2006/relationships/tags" Target="../tags/tag1398.xml"/><Relationship Id="rId249" Type="http://schemas.openxmlformats.org/officeDocument/2006/relationships/tags" Target="../tags/tag1419.xml"/><Relationship Id="rId13" Type="http://schemas.openxmlformats.org/officeDocument/2006/relationships/tags" Target="../tags/tag1183.xml"/><Relationship Id="rId109" Type="http://schemas.openxmlformats.org/officeDocument/2006/relationships/tags" Target="../tags/tag1279.xml"/><Relationship Id="rId260" Type="http://schemas.openxmlformats.org/officeDocument/2006/relationships/tags" Target="../tags/tag1430.xml"/><Relationship Id="rId281" Type="http://schemas.openxmlformats.org/officeDocument/2006/relationships/tags" Target="../tags/tag1451.xml"/><Relationship Id="rId34" Type="http://schemas.openxmlformats.org/officeDocument/2006/relationships/tags" Target="../tags/tag1204.xml"/><Relationship Id="rId50" Type="http://schemas.openxmlformats.org/officeDocument/2006/relationships/tags" Target="../tags/tag1220.xml"/><Relationship Id="rId55" Type="http://schemas.openxmlformats.org/officeDocument/2006/relationships/tags" Target="../tags/tag1225.xml"/><Relationship Id="rId76" Type="http://schemas.openxmlformats.org/officeDocument/2006/relationships/tags" Target="../tags/tag1246.xml"/><Relationship Id="rId97" Type="http://schemas.openxmlformats.org/officeDocument/2006/relationships/tags" Target="../tags/tag1267.xml"/><Relationship Id="rId104" Type="http://schemas.openxmlformats.org/officeDocument/2006/relationships/tags" Target="../tags/tag1274.xml"/><Relationship Id="rId120" Type="http://schemas.openxmlformats.org/officeDocument/2006/relationships/tags" Target="../tags/tag1290.xml"/><Relationship Id="rId125" Type="http://schemas.openxmlformats.org/officeDocument/2006/relationships/tags" Target="../tags/tag1295.xml"/><Relationship Id="rId141" Type="http://schemas.openxmlformats.org/officeDocument/2006/relationships/tags" Target="../tags/tag1311.xml"/><Relationship Id="rId146" Type="http://schemas.openxmlformats.org/officeDocument/2006/relationships/tags" Target="../tags/tag1316.xml"/><Relationship Id="rId167" Type="http://schemas.openxmlformats.org/officeDocument/2006/relationships/tags" Target="../tags/tag1337.xml"/><Relationship Id="rId188" Type="http://schemas.openxmlformats.org/officeDocument/2006/relationships/tags" Target="../tags/tag1358.xml"/><Relationship Id="rId7" Type="http://schemas.openxmlformats.org/officeDocument/2006/relationships/tags" Target="../tags/tag1177.xml"/><Relationship Id="rId71" Type="http://schemas.openxmlformats.org/officeDocument/2006/relationships/tags" Target="../tags/tag1241.xml"/><Relationship Id="rId92" Type="http://schemas.openxmlformats.org/officeDocument/2006/relationships/tags" Target="../tags/tag1262.xml"/><Relationship Id="rId162" Type="http://schemas.openxmlformats.org/officeDocument/2006/relationships/tags" Target="../tags/tag1332.xml"/><Relationship Id="rId183" Type="http://schemas.openxmlformats.org/officeDocument/2006/relationships/tags" Target="../tags/tag1353.xml"/><Relationship Id="rId213" Type="http://schemas.openxmlformats.org/officeDocument/2006/relationships/tags" Target="../tags/tag1383.xml"/><Relationship Id="rId218" Type="http://schemas.openxmlformats.org/officeDocument/2006/relationships/tags" Target="../tags/tag1388.xml"/><Relationship Id="rId234" Type="http://schemas.openxmlformats.org/officeDocument/2006/relationships/tags" Target="../tags/tag1404.xml"/><Relationship Id="rId239" Type="http://schemas.openxmlformats.org/officeDocument/2006/relationships/tags" Target="../tags/tag1409.xml"/><Relationship Id="rId2" Type="http://schemas.openxmlformats.org/officeDocument/2006/relationships/tags" Target="../tags/tag1172.xml"/><Relationship Id="rId29" Type="http://schemas.openxmlformats.org/officeDocument/2006/relationships/tags" Target="../tags/tag1199.xml"/><Relationship Id="rId250" Type="http://schemas.openxmlformats.org/officeDocument/2006/relationships/tags" Target="../tags/tag1420.xml"/><Relationship Id="rId255" Type="http://schemas.openxmlformats.org/officeDocument/2006/relationships/tags" Target="../tags/tag1425.xml"/><Relationship Id="rId271" Type="http://schemas.openxmlformats.org/officeDocument/2006/relationships/tags" Target="../tags/tag1441.xml"/><Relationship Id="rId276" Type="http://schemas.openxmlformats.org/officeDocument/2006/relationships/tags" Target="../tags/tag1446.xml"/><Relationship Id="rId292" Type="http://schemas.openxmlformats.org/officeDocument/2006/relationships/image" Target="../media/image15.svg"/><Relationship Id="rId24" Type="http://schemas.openxmlformats.org/officeDocument/2006/relationships/tags" Target="../tags/tag1194.xml"/><Relationship Id="rId40" Type="http://schemas.openxmlformats.org/officeDocument/2006/relationships/tags" Target="../tags/tag1210.xml"/><Relationship Id="rId45" Type="http://schemas.openxmlformats.org/officeDocument/2006/relationships/tags" Target="../tags/tag1215.xml"/><Relationship Id="rId66" Type="http://schemas.openxmlformats.org/officeDocument/2006/relationships/tags" Target="../tags/tag1236.xml"/><Relationship Id="rId87" Type="http://schemas.openxmlformats.org/officeDocument/2006/relationships/tags" Target="../tags/tag1257.xml"/><Relationship Id="rId110" Type="http://schemas.openxmlformats.org/officeDocument/2006/relationships/tags" Target="../tags/tag1280.xml"/><Relationship Id="rId115" Type="http://schemas.openxmlformats.org/officeDocument/2006/relationships/tags" Target="../tags/tag1285.xml"/><Relationship Id="rId131" Type="http://schemas.openxmlformats.org/officeDocument/2006/relationships/tags" Target="../tags/tag1301.xml"/><Relationship Id="rId136" Type="http://schemas.openxmlformats.org/officeDocument/2006/relationships/tags" Target="../tags/tag1306.xml"/><Relationship Id="rId157" Type="http://schemas.openxmlformats.org/officeDocument/2006/relationships/tags" Target="../tags/tag1327.xml"/><Relationship Id="rId178" Type="http://schemas.openxmlformats.org/officeDocument/2006/relationships/tags" Target="../tags/tag1348.xml"/><Relationship Id="rId61" Type="http://schemas.openxmlformats.org/officeDocument/2006/relationships/tags" Target="../tags/tag1231.xml"/><Relationship Id="rId82" Type="http://schemas.openxmlformats.org/officeDocument/2006/relationships/tags" Target="../tags/tag1252.xml"/><Relationship Id="rId152" Type="http://schemas.openxmlformats.org/officeDocument/2006/relationships/tags" Target="../tags/tag1322.xml"/><Relationship Id="rId173" Type="http://schemas.openxmlformats.org/officeDocument/2006/relationships/tags" Target="../tags/tag1343.xml"/><Relationship Id="rId194" Type="http://schemas.openxmlformats.org/officeDocument/2006/relationships/tags" Target="../tags/tag1364.xml"/><Relationship Id="rId199" Type="http://schemas.openxmlformats.org/officeDocument/2006/relationships/tags" Target="../tags/tag1369.xml"/><Relationship Id="rId203" Type="http://schemas.openxmlformats.org/officeDocument/2006/relationships/tags" Target="../tags/tag1373.xml"/><Relationship Id="rId208" Type="http://schemas.openxmlformats.org/officeDocument/2006/relationships/tags" Target="../tags/tag1378.xml"/><Relationship Id="rId229" Type="http://schemas.openxmlformats.org/officeDocument/2006/relationships/tags" Target="../tags/tag1399.xml"/><Relationship Id="rId19" Type="http://schemas.openxmlformats.org/officeDocument/2006/relationships/tags" Target="../tags/tag1189.xml"/><Relationship Id="rId224" Type="http://schemas.openxmlformats.org/officeDocument/2006/relationships/tags" Target="../tags/tag1394.xml"/><Relationship Id="rId240" Type="http://schemas.openxmlformats.org/officeDocument/2006/relationships/tags" Target="../tags/tag1410.xml"/><Relationship Id="rId245" Type="http://schemas.openxmlformats.org/officeDocument/2006/relationships/tags" Target="../tags/tag1415.xml"/><Relationship Id="rId261" Type="http://schemas.openxmlformats.org/officeDocument/2006/relationships/tags" Target="../tags/tag1431.xml"/><Relationship Id="rId266" Type="http://schemas.openxmlformats.org/officeDocument/2006/relationships/tags" Target="../tags/tag1436.xml"/><Relationship Id="rId287" Type="http://schemas.openxmlformats.org/officeDocument/2006/relationships/tags" Target="../tags/tag1457.xml"/><Relationship Id="rId14" Type="http://schemas.openxmlformats.org/officeDocument/2006/relationships/tags" Target="../tags/tag1184.xml"/><Relationship Id="rId30" Type="http://schemas.openxmlformats.org/officeDocument/2006/relationships/tags" Target="../tags/tag1200.xml"/><Relationship Id="rId35" Type="http://schemas.openxmlformats.org/officeDocument/2006/relationships/tags" Target="../tags/tag1205.xml"/><Relationship Id="rId56" Type="http://schemas.openxmlformats.org/officeDocument/2006/relationships/tags" Target="../tags/tag1226.xml"/><Relationship Id="rId77" Type="http://schemas.openxmlformats.org/officeDocument/2006/relationships/tags" Target="../tags/tag1247.xml"/><Relationship Id="rId100" Type="http://schemas.openxmlformats.org/officeDocument/2006/relationships/tags" Target="../tags/tag1270.xml"/><Relationship Id="rId105" Type="http://schemas.openxmlformats.org/officeDocument/2006/relationships/tags" Target="../tags/tag1275.xml"/><Relationship Id="rId126" Type="http://schemas.openxmlformats.org/officeDocument/2006/relationships/tags" Target="../tags/tag1296.xml"/><Relationship Id="rId147" Type="http://schemas.openxmlformats.org/officeDocument/2006/relationships/tags" Target="../tags/tag1317.xml"/><Relationship Id="rId168" Type="http://schemas.openxmlformats.org/officeDocument/2006/relationships/tags" Target="../tags/tag1338.xml"/><Relationship Id="rId282" Type="http://schemas.openxmlformats.org/officeDocument/2006/relationships/tags" Target="../tags/tag1452.xml"/><Relationship Id="rId8" Type="http://schemas.openxmlformats.org/officeDocument/2006/relationships/tags" Target="../tags/tag1178.xml"/><Relationship Id="rId51" Type="http://schemas.openxmlformats.org/officeDocument/2006/relationships/tags" Target="../tags/tag1221.xml"/><Relationship Id="rId72" Type="http://schemas.openxmlformats.org/officeDocument/2006/relationships/tags" Target="../tags/tag1242.xml"/><Relationship Id="rId93" Type="http://schemas.openxmlformats.org/officeDocument/2006/relationships/tags" Target="../tags/tag1263.xml"/><Relationship Id="rId98" Type="http://schemas.openxmlformats.org/officeDocument/2006/relationships/tags" Target="../tags/tag1268.xml"/><Relationship Id="rId121" Type="http://schemas.openxmlformats.org/officeDocument/2006/relationships/tags" Target="../tags/tag1291.xml"/><Relationship Id="rId142" Type="http://schemas.openxmlformats.org/officeDocument/2006/relationships/tags" Target="../tags/tag1312.xml"/><Relationship Id="rId163" Type="http://schemas.openxmlformats.org/officeDocument/2006/relationships/tags" Target="../tags/tag1333.xml"/><Relationship Id="rId184" Type="http://schemas.openxmlformats.org/officeDocument/2006/relationships/tags" Target="../tags/tag1354.xml"/><Relationship Id="rId189" Type="http://schemas.openxmlformats.org/officeDocument/2006/relationships/tags" Target="../tags/tag1359.xml"/><Relationship Id="rId219" Type="http://schemas.openxmlformats.org/officeDocument/2006/relationships/tags" Target="../tags/tag1389.xml"/><Relationship Id="rId3" Type="http://schemas.openxmlformats.org/officeDocument/2006/relationships/tags" Target="../tags/tag1173.xml"/><Relationship Id="rId214" Type="http://schemas.openxmlformats.org/officeDocument/2006/relationships/tags" Target="../tags/tag1384.xml"/><Relationship Id="rId230" Type="http://schemas.openxmlformats.org/officeDocument/2006/relationships/tags" Target="../tags/tag1400.xml"/><Relationship Id="rId235" Type="http://schemas.openxmlformats.org/officeDocument/2006/relationships/tags" Target="../tags/tag1405.xml"/><Relationship Id="rId251" Type="http://schemas.openxmlformats.org/officeDocument/2006/relationships/tags" Target="../tags/tag1421.xml"/><Relationship Id="rId256" Type="http://schemas.openxmlformats.org/officeDocument/2006/relationships/tags" Target="../tags/tag1426.xml"/><Relationship Id="rId277" Type="http://schemas.openxmlformats.org/officeDocument/2006/relationships/tags" Target="../tags/tag1447.xml"/><Relationship Id="rId25" Type="http://schemas.openxmlformats.org/officeDocument/2006/relationships/tags" Target="../tags/tag1195.xml"/><Relationship Id="rId46" Type="http://schemas.openxmlformats.org/officeDocument/2006/relationships/tags" Target="../tags/tag1216.xml"/><Relationship Id="rId67" Type="http://schemas.openxmlformats.org/officeDocument/2006/relationships/tags" Target="../tags/tag1237.xml"/><Relationship Id="rId116" Type="http://schemas.openxmlformats.org/officeDocument/2006/relationships/tags" Target="../tags/tag1286.xml"/><Relationship Id="rId137" Type="http://schemas.openxmlformats.org/officeDocument/2006/relationships/tags" Target="../tags/tag1307.xml"/><Relationship Id="rId158" Type="http://schemas.openxmlformats.org/officeDocument/2006/relationships/tags" Target="../tags/tag1328.xml"/><Relationship Id="rId272" Type="http://schemas.openxmlformats.org/officeDocument/2006/relationships/tags" Target="../tags/tag1442.xml"/><Relationship Id="rId293" Type="http://schemas.openxmlformats.org/officeDocument/2006/relationships/comments" Target="../comments/comment11.xml"/><Relationship Id="rId20" Type="http://schemas.openxmlformats.org/officeDocument/2006/relationships/tags" Target="../tags/tag1190.xml"/><Relationship Id="rId41" Type="http://schemas.openxmlformats.org/officeDocument/2006/relationships/tags" Target="../tags/tag1211.xml"/><Relationship Id="rId62" Type="http://schemas.openxmlformats.org/officeDocument/2006/relationships/tags" Target="../tags/tag1232.xml"/><Relationship Id="rId83" Type="http://schemas.openxmlformats.org/officeDocument/2006/relationships/tags" Target="../tags/tag1253.xml"/><Relationship Id="rId88" Type="http://schemas.openxmlformats.org/officeDocument/2006/relationships/tags" Target="../tags/tag1258.xml"/><Relationship Id="rId111" Type="http://schemas.openxmlformats.org/officeDocument/2006/relationships/tags" Target="../tags/tag1281.xml"/><Relationship Id="rId132" Type="http://schemas.openxmlformats.org/officeDocument/2006/relationships/tags" Target="../tags/tag1302.xml"/><Relationship Id="rId153" Type="http://schemas.openxmlformats.org/officeDocument/2006/relationships/tags" Target="../tags/tag1323.xml"/><Relationship Id="rId174" Type="http://schemas.openxmlformats.org/officeDocument/2006/relationships/tags" Target="../tags/tag1344.xml"/><Relationship Id="rId179" Type="http://schemas.openxmlformats.org/officeDocument/2006/relationships/tags" Target="../tags/tag1349.xml"/><Relationship Id="rId195" Type="http://schemas.openxmlformats.org/officeDocument/2006/relationships/tags" Target="../tags/tag1365.xml"/><Relationship Id="rId209" Type="http://schemas.openxmlformats.org/officeDocument/2006/relationships/tags" Target="../tags/tag1379.xml"/><Relationship Id="rId190" Type="http://schemas.openxmlformats.org/officeDocument/2006/relationships/tags" Target="../tags/tag1360.xml"/><Relationship Id="rId204" Type="http://schemas.openxmlformats.org/officeDocument/2006/relationships/tags" Target="../tags/tag1374.xml"/><Relationship Id="rId220" Type="http://schemas.openxmlformats.org/officeDocument/2006/relationships/tags" Target="../tags/tag1390.xml"/><Relationship Id="rId225" Type="http://schemas.openxmlformats.org/officeDocument/2006/relationships/tags" Target="../tags/tag1395.xml"/><Relationship Id="rId241" Type="http://schemas.openxmlformats.org/officeDocument/2006/relationships/tags" Target="../tags/tag1411.xml"/><Relationship Id="rId246" Type="http://schemas.openxmlformats.org/officeDocument/2006/relationships/tags" Target="../tags/tag1416.xml"/><Relationship Id="rId267" Type="http://schemas.openxmlformats.org/officeDocument/2006/relationships/tags" Target="../tags/tag1437.xml"/><Relationship Id="rId288" Type="http://schemas.openxmlformats.org/officeDocument/2006/relationships/tags" Target="../tags/tag1458.xml"/><Relationship Id="rId15" Type="http://schemas.openxmlformats.org/officeDocument/2006/relationships/tags" Target="../tags/tag1185.xml"/><Relationship Id="rId36" Type="http://schemas.openxmlformats.org/officeDocument/2006/relationships/tags" Target="../tags/tag1206.xml"/><Relationship Id="rId57" Type="http://schemas.openxmlformats.org/officeDocument/2006/relationships/tags" Target="../tags/tag1227.xml"/><Relationship Id="rId106" Type="http://schemas.openxmlformats.org/officeDocument/2006/relationships/tags" Target="../tags/tag1276.xml"/><Relationship Id="rId127" Type="http://schemas.openxmlformats.org/officeDocument/2006/relationships/tags" Target="../tags/tag1297.xml"/><Relationship Id="rId262" Type="http://schemas.openxmlformats.org/officeDocument/2006/relationships/tags" Target="../tags/tag1432.xml"/><Relationship Id="rId283" Type="http://schemas.openxmlformats.org/officeDocument/2006/relationships/tags" Target="../tags/tag1453.xml"/><Relationship Id="rId10" Type="http://schemas.openxmlformats.org/officeDocument/2006/relationships/tags" Target="../tags/tag1180.xml"/><Relationship Id="rId31" Type="http://schemas.openxmlformats.org/officeDocument/2006/relationships/tags" Target="../tags/tag1201.xml"/><Relationship Id="rId52" Type="http://schemas.openxmlformats.org/officeDocument/2006/relationships/tags" Target="../tags/tag1222.xml"/><Relationship Id="rId73" Type="http://schemas.openxmlformats.org/officeDocument/2006/relationships/tags" Target="../tags/tag1243.xml"/><Relationship Id="rId78" Type="http://schemas.openxmlformats.org/officeDocument/2006/relationships/tags" Target="../tags/tag1248.xml"/><Relationship Id="rId94" Type="http://schemas.openxmlformats.org/officeDocument/2006/relationships/tags" Target="../tags/tag1264.xml"/><Relationship Id="rId99" Type="http://schemas.openxmlformats.org/officeDocument/2006/relationships/tags" Target="../tags/tag1269.xml"/><Relationship Id="rId101" Type="http://schemas.openxmlformats.org/officeDocument/2006/relationships/tags" Target="../tags/tag1271.xml"/><Relationship Id="rId122" Type="http://schemas.openxmlformats.org/officeDocument/2006/relationships/tags" Target="../tags/tag1292.xml"/><Relationship Id="rId143" Type="http://schemas.openxmlformats.org/officeDocument/2006/relationships/tags" Target="../tags/tag1313.xml"/><Relationship Id="rId148" Type="http://schemas.openxmlformats.org/officeDocument/2006/relationships/tags" Target="../tags/tag1318.xml"/><Relationship Id="rId164" Type="http://schemas.openxmlformats.org/officeDocument/2006/relationships/tags" Target="../tags/tag1334.xml"/><Relationship Id="rId169" Type="http://schemas.openxmlformats.org/officeDocument/2006/relationships/tags" Target="../tags/tag1339.xml"/><Relationship Id="rId185" Type="http://schemas.openxmlformats.org/officeDocument/2006/relationships/tags" Target="../tags/tag1355.xml"/><Relationship Id="rId4" Type="http://schemas.openxmlformats.org/officeDocument/2006/relationships/tags" Target="../tags/tag1174.xml"/><Relationship Id="rId9" Type="http://schemas.openxmlformats.org/officeDocument/2006/relationships/tags" Target="../tags/tag1179.xml"/><Relationship Id="rId180" Type="http://schemas.openxmlformats.org/officeDocument/2006/relationships/tags" Target="../tags/tag1350.xml"/><Relationship Id="rId210" Type="http://schemas.openxmlformats.org/officeDocument/2006/relationships/tags" Target="../tags/tag1380.xml"/><Relationship Id="rId215" Type="http://schemas.openxmlformats.org/officeDocument/2006/relationships/tags" Target="../tags/tag1385.xml"/><Relationship Id="rId236" Type="http://schemas.openxmlformats.org/officeDocument/2006/relationships/tags" Target="../tags/tag1406.xml"/><Relationship Id="rId257" Type="http://schemas.openxmlformats.org/officeDocument/2006/relationships/tags" Target="../tags/tag1427.xml"/><Relationship Id="rId278" Type="http://schemas.openxmlformats.org/officeDocument/2006/relationships/tags" Target="../tags/tag1448.xml"/><Relationship Id="rId26" Type="http://schemas.openxmlformats.org/officeDocument/2006/relationships/tags" Target="../tags/tag1196.xml"/><Relationship Id="rId231" Type="http://schemas.openxmlformats.org/officeDocument/2006/relationships/tags" Target="../tags/tag1401.xml"/><Relationship Id="rId252" Type="http://schemas.openxmlformats.org/officeDocument/2006/relationships/tags" Target="../tags/tag1422.xml"/><Relationship Id="rId273" Type="http://schemas.openxmlformats.org/officeDocument/2006/relationships/tags" Target="../tags/tag1443.xml"/><Relationship Id="rId47" Type="http://schemas.openxmlformats.org/officeDocument/2006/relationships/tags" Target="../tags/tag1217.xml"/><Relationship Id="rId68" Type="http://schemas.openxmlformats.org/officeDocument/2006/relationships/tags" Target="../tags/tag1238.xml"/><Relationship Id="rId89" Type="http://schemas.openxmlformats.org/officeDocument/2006/relationships/tags" Target="../tags/tag1259.xml"/><Relationship Id="rId112" Type="http://schemas.openxmlformats.org/officeDocument/2006/relationships/tags" Target="../tags/tag1282.xml"/><Relationship Id="rId133" Type="http://schemas.openxmlformats.org/officeDocument/2006/relationships/tags" Target="../tags/tag1303.xml"/><Relationship Id="rId154" Type="http://schemas.openxmlformats.org/officeDocument/2006/relationships/tags" Target="../tags/tag1324.xml"/><Relationship Id="rId175" Type="http://schemas.openxmlformats.org/officeDocument/2006/relationships/tags" Target="../tags/tag1345.xml"/><Relationship Id="rId196" Type="http://schemas.openxmlformats.org/officeDocument/2006/relationships/tags" Target="../tags/tag1366.xml"/><Relationship Id="rId200" Type="http://schemas.openxmlformats.org/officeDocument/2006/relationships/tags" Target="../tags/tag1370.xml"/><Relationship Id="rId16" Type="http://schemas.openxmlformats.org/officeDocument/2006/relationships/tags" Target="../tags/tag1186.xml"/><Relationship Id="rId221" Type="http://schemas.openxmlformats.org/officeDocument/2006/relationships/tags" Target="../tags/tag1391.xml"/><Relationship Id="rId242" Type="http://schemas.openxmlformats.org/officeDocument/2006/relationships/tags" Target="../tags/tag1412.xml"/><Relationship Id="rId263" Type="http://schemas.openxmlformats.org/officeDocument/2006/relationships/tags" Target="../tags/tag1433.xml"/><Relationship Id="rId284" Type="http://schemas.openxmlformats.org/officeDocument/2006/relationships/tags" Target="../tags/tag1454.xml"/><Relationship Id="rId37" Type="http://schemas.openxmlformats.org/officeDocument/2006/relationships/tags" Target="../tags/tag1207.xml"/><Relationship Id="rId58" Type="http://schemas.openxmlformats.org/officeDocument/2006/relationships/tags" Target="../tags/tag1228.xml"/><Relationship Id="rId79" Type="http://schemas.openxmlformats.org/officeDocument/2006/relationships/tags" Target="../tags/tag1249.xml"/><Relationship Id="rId102" Type="http://schemas.openxmlformats.org/officeDocument/2006/relationships/tags" Target="../tags/tag1272.xml"/><Relationship Id="rId123" Type="http://schemas.openxmlformats.org/officeDocument/2006/relationships/tags" Target="../tags/tag1293.xml"/><Relationship Id="rId144" Type="http://schemas.openxmlformats.org/officeDocument/2006/relationships/tags" Target="../tags/tag1314.xml"/><Relationship Id="rId90" Type="http://schemas.openxmlformats.org/officeDocument/2006/relationships/tags" Target="../tags/tag1260.xml"/><Relationship Id="rId165" Type="http://schemas.openxmlformats.org/officeDocument/2006/relationships/tags" Target="../tags/tag1335.xml"/><Relationship Id="rId186" Type="http://schemas.openxmlformats.org/officeDocument/2006/relationships/tags" Target="../tags/tag1356.xml"/><Relationship Id="rId211" Type="http://schemas.openxmlformats.org/officeDocument/2006/relationships/tags" Target="../tags/tag1381.xml"/><Relationship Id="rId232" Type="http://schemas.openxmlformats.org/officeDocument/2006/relationships/tags" Target="../tags/tag1402.xml"/><Relationship Id="rId253" Type="http://schemas.openxmlformats.org/officeDocument/2006/relationships/tags" Target="../tags/tag1423.xml"/><Relationship Id="rId274" Type="http://schemas.openxmlformats.org/officeDocument/2006/relationships/tags" Target="../tags/tag1444.xml"/><Relationship Id="rId27" Type="http://schemas.openxmlformats.org/officeDocument/2006/relationships/tags" Target="../tags/tag1197.xml"/><Relationship Id="rId48" Type="http://schemas.openxmlformats.org/officeDocument/2006/relationships/tags" Target="../tags/tag1218.xml"/><Relationship Id="rId69" Type="http://schemas.openxmlformats.org/officeDocument/2006/relationships/tags" Target="../tags/tag1239.xml"/><Relationship Id="rId113" Type="http://schemas.openxmlformats.org/officeDocument/2006/relationships/tags" Target="../tags/tag1283.xml"/><Relationship Id="rId134" Type="http://schemas.openxmlformats.org/officeDocument/2006/relationships/tags" Target="../tags/tag1304.xml"/><Relationship Id="rId80" Type="http://schemas.openxmlformats.org/officeDocument/2006/relationships/tags" Target="../tags/tag1250.xml"/><Relationship Id="rId155" Type="http://schemas.openxmlformats.org/officeDocument/2006/relationships/tags" Target="../tags/tag1325.xml"/><Relationship Id="rId176" Type="http://schemas.openxmlformats.org/officeDocument/2006/relationships/tags" Target="../tags/tag1346.xml"/><Relationship Id="rId197" Type="http://schemas.openxmlformats.org/officeDocument/2006/relationships/tags" Target="../tags/tag1367.xml"/><Relationship Id="rId201" Type="http://schemas.openxmlformats.org/officeDocument/2006/relationships/tags" Target="../tags/tag1371.xml"/><Relationship Id="rId222" Type="http://schemas.openxmlformats.org/officeDocument/2006/relationships/tags" Target="../tags/tag1392.xml"/><Relationship Id="rId243" Type="http://schemas.openxmlformats.org/officeDocument/2006/relationships/tags" Target="../tags/tag1413.xml"/><Relationship Id="rId264" Type="http://schemas.openxmlformats.org/officeDocument/2006/relationships/tags" Target="../tags/tag1434.xml"/><Relationship Id="rId285" Type="http://schemas.openxmlformats.org/officeDocument/2006/relationships/tags" Target="../tags/tag1455.xml"/><Relationship Id="rId17" Type="http://schemas.openxmlformats.org/officeDocument/2006/relationships/tags" Target="../tags/tag1187.xml"/><Relationship Id="rId38" Type="http://schemas.openxmlformats.org/officeDocument/2006/relationships/tags" Target="../tags/tag1208.xml"/><Relationship Id="rId59" Type="http://schemas.openxmlformats.org/officeDocument/2006/relationships/tags" Target="../tags/tag1229.xml"/><Relationship Id="rId103" Type="http://schemas.openxmlformats.org/officeDocument/2006/relationships/tags" Target="../tags/tag1273.xml"/><Relationship Id="rId124" Type="http://schemas.openxmlformats.org/officeDocument/2006/relationships/tags" Target="../tags/tag1294.xml"/><Relationship Id="rId70" Type="http://schemas.openxmlformats.org/officeDocument/2006/relationships/tags" Target="../tags/tag1240.xml"/><Relationship Id="rId91" Type="http://schemas.openxmlformats.org/officeDocument/2006/relationships/tags" Target="../tags/tag1261.xml"/><Relationship Id="rId145" Type="http://schemas.openxmlformats.org/officeDocument/2006/relationships/tags" Target="../tags/tag1315.xml"/><Relationship Id="rId166" Type="http://schemas.openxmlformats.org/officeDocument/2006/relationships/tags" Target="../tags/tag1336.xml"/><Relationship Id="rId187" Type="http://schemas.openxmlformats.org/officeDocument/2006/relationships/tags" Target="../tags/tag1357.xml"/><Relationship Id="rId1" Type="http://schemas.openxmlformats.org/officeDocument/2006/relationships/tags" Target="../tags/tag1171.xml"/><Relationship Id="rId212" Type="http://schemas.openxmlformats.org/officeDocument/2006/relationships/tags" Target="../tags/tag1382.xml"/><Relationship Id="rId233" Type="http://schemas.openxmlformats.org/officeDocument/2006/relationships/tags" Target="../tags/tag1403.xml"/><Relationship Id="rId254" Type="http://schemas.openxmlformats.org/officeDocument/2006/relationships/tags" Target="../tags/tag1424.xml"/><Relationship Id="rId28" Type="http://schemas.openxmlformats.org/officeDocument/2006/relationships/tags" Target="../tags/tag1198.xml"/><Relationship Id="rId49" Type="http://schemas.openxmlformats.org/officeDocument/2006/relationships/tags" Target="../tags/tag1219.xml"/><Relationship Id="rId114" Type="http://schemas.openxmlformats.org/officeDocument/2006/relationships/tags" Target="../tags/tag1284.xml"/><Relationship Id="rId275" Type="http://schemas.openxmlformats.org/officeDocument/2006/relationships/tags" Target="../tags/tag1445.xml"/><Relationship Id="rId60" Type="http://schemas.openxmlformats.org/officeDocument/2006/relationships/tags" Target="../tags/tag1230.xml"/><Relationship Id="rId81" Type="http://schemas.openxmlformats.org/officeDocument/2006/relationships/tags" Target="../tags/tag1251.xml"/><Relationship Id="rId135" Type="http://schemas.openxmlformats.org/officeDocument/2006/relationships/tags" Target="../tags/tag1305.xml"/><Relationship Id="rId156" Type="http://schemas.openxmlformats.org/officeDocument/2006/relationships/tags" Target="../tags/tag1326.xml"/><Relationship Id="rId177" Type="http://schemas.openxmlformats.org/officeDocument/2006/relationships/tags" Target="../tags/tag1347.xml"/><Relationship Id="rId198" Type="http://schemas.openxmlformats.org/officeDocument/2006/relationships/tags" Target="../tags/tag1368.xml"/><Relationship Id="rId202" Type="http://schemas.openxmlformats.org/officeDocument/2006/relationships/tags" Target="../tags/tag1372.xml"/><Relationship Id="rId223" Type="http://schemas.openxmlformats.org/officeDocument/2006/relationships/tags" Target="../tags/tag1393.xml"/><Relationship Id="rId244" Type="http://schemas.openxmlformats.org/officeDocument/2006/relationships/tags" Target="../tags/tag1414.xml"/><Relationship Id="rId18" Type="http://schemas.openxmlformats.org/officeDocument/2006/relationships/tags" Target="../tags/tag1188.xml"/><Relationship Id="rId39" Type="http://schemas.openxmlformats.org/officeDocument/2006/relationships/tags" Target="../tags/tag1209.xml"/><Relationship Id="rId265" Type="http://schemas.openxmlformats.org/officeDocument/2006/relationships/tags" Target="../tags/tag1435.xml"/><Relationship Id="rId286" Type="http://schemas.openxmlformats.org/officeDocument/2006/relationships/tags" Target="../tags/tag14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2.xml"/><Relationship Id="rId5" Type="http://schemas.openxmlformats.org/officeDocument/2006/relationships/image" Target="../media/image18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1484.xml"/><Relationship Id="rId117" Type="http://schemas.openxmlformats.org/officeDocument/2006/relationships/tags" Target="../tags/tag1575.xml"/><Relationship Id="rId21" Type="http://schemas.openxmlformats.org/officeDocument/2006/relationships/tags" Target="../tags/tag1479.xml"/><Relationship Id="rId42" Type="http://schemas.openxmlformats.org/officeDocument/2006/relationships/tags" Target="../tags/tag1500.xml"/><Relationship Id="rId47" Type="http://schemas.openxmlformats.org/officeDocument/2006/relationships/tags" Target="../tags/tag1505.xml"/><Relationship Id="rId63" Type="http://schemas.openxmlformats.org/officeDocument/2006/relationships/tags" Target="../tags/tag1521.xml"/><Relationship Id="rId68" Type="http://schemas.openxmlformats.org/officeDocument/2006/relationships/tags" Target="../tags/tag1526.xml"/><Relationship Id="rId84" Type="http://schemas.openxmlformats.org/officeDocument/2006/relationships/tags" Target="../tags/tag1542.xml"/><Relationship Id="rId89" Type="http://schemas.openxmlformats.org/officeDocument/2006/relationships/tags" Target="../tags/tag1547.xml"/><Relationship Id="rId112" Type="http://schemas.openxmlformats.org/officeDocument/2006/relationships/tags" Target="../tags/tag1570.xml"/><Relationship Id="rId16" Type="http://schemas.openxmlformats.org/officeDocument/2006/relationships/tags" Target="../tags/tag1474.xml"/><Relationship Id="rId107" Type="http://schemas.openxmlformats.org/officeDocument/2006/relationships/tags" Target="../tags/tag1565.xml"/><Relationship Id="rId11" Type="http://schemas.openxmlformats.org/officeDocument/2006/relationships/tags" Target="../tags/tag1469.xml"/><Relationship Id="rId32" Type="http://schemas.openxmlformats.org/officeDocument/2006/relationships/tags" Target="../tags/tag1490.xml"/><Relationship Id="rId37" Type="http://schemas.openxmlformats.org/officeDocument/2006/relationships/tags" Target="../tags/tag1495.xml"/><Relationship Id="rId53" Type="http://schemas.openxmlformats.org/officeDocument/2006/relationships/tags" Target="../tags/tag1511.xml"/><Relationship Id="rId58" Type="http://schemas.openxmlformats.org/officeDocument/2006/relationships/tags" Target="../tags/tag1516.xml"/><Relationship Id="rId74" Type="http://schemas.openxmlformats.org/officeDocument/2006/relationships/tags" Target="../tags/tag1532.xml"/><Relationship Id="rId79" Type="http://schemas.openxmlformats.org/officeDocument/2006/relationships/tags" Target="../tags/tag1537.xml"/><Relationship Id="rId102" Type="http://schemas.openxmlformats.org/officeDocument/2006/relationships/tags" Target="../tags/tag1560.xml"/><Relationship Id="rId123" Type="http://schemas.openxmlformats.org/officeDocument/2006/relationships/image" Target="../media/image14.png"/><Relationship Id="rId5" Type="http://schemas.openxmlformats.org/officeDocument/2006/relationships/tags" Target="../tags/tag1463.xml"/><Relationship Id="rId61" Type="http://schemas.openxmlformats.org/officeDocument/2006/relationships/tags" Target="../tags/tag1519.xml"/><Relationship Id="rId82" Type="http://schemas.openxmlformats.org/officeDocument/2006/relationships/tags" Target="../tags/tag1540.xml"/><Relationship Id="rId90" Type="http://schemas.openxmlformats.org/officeDocument/2006/relationships/tags" Target="../tags/tag1548.xml"/><Relationship Id="rId95" Type="http://schemas.openxmlformats.org/officeDocument/2006/relationships/tags" Target="../tags/tag1553.xml"/><Relationship Id="rId19" Type="http://schemas.openxmlformats.org/officeDocument/2006/relationships/tags" Target="../tags/tag1477.xml"/><Relationship Id="rId14" Type="http://schemas.openxmlformats.org/officeDocument/2006/relationships/tags" Target="../tags/tag1472.xml"/><Relationship Id="rId22" Type="http://schemas.openxmlformats.org/officeDocument/2006/relationships/tags" Target="../tags/tag1480.xml"/><Relationship Id="rId27" Type="http://schemas.openxmlformats.org/officeDocument/2006/relationships/tags" Target="../tags/tag1485.xml"/><Relationship Id="rId30" Type="http://schemas.openxmlformats.org/officeDocument/2006/relationships/tags" Target="../tags/tag1488.xml"/><Relationship Id="rId35" Type="http://schemas.openxmlformats.org/officeDocument/2006/relationships/tags" Target="../tags/tag1493.xml"/><Relationship Id="rId43" Type="http://schemas.openxmlformats.org/officeDocument/2006/relationships/tags" Target="../tags/tag1501.xml"/><Relationship Id="rId48" Type="http://schemas.openxmlformats.org/officeDocument/2006/relationships/tags" Target="../tags/tag1506.xml"/><Relationship Id="rId56" Type="http://schemas.openxmlformats.org/officeDocument/2006/relationships/tags" Target="../tags/tag1514.xml"/><Relationship Id="rId64" Type="http://schemas.openxmlformats.org/officeDocument/2006/relationships/tags" Target="../tags/tag1522.xml"/><Relationship Id="rId69" Type="http://schemas.openxmlformats.org/officeDocument/2006/relationships/tags" Target="../tags/tag1527.xml"/><Relationship Id="rId77" Type="http://schemas.openxmlformats.org/officeDocument/2006/relationships/tags" Target="../tags/tag1535.xml"/><Relationship Id="rId100" Type="http://schemas.openxmlformats.org/officeDocument/2006/relationships/tags" Target="../tags/tag1558.xml"/><Relationship Id="rId105" Type="http://schemas.openxmlformats.org/officeDocument/2006/relationships/tags" Target="../tags/tag1563.xml"/><Relationship Id="rId113" Type="http://schemas.openxmlformats.org/officeDocument/2006/relationships/tags" Target="../tags/tag1571.xml"/><Relationship Id="rId118" Type="http://schemas.openxmlformats.org/officeDocument/2006/relationships/tags" Target="../tags/tag1576.xml"/><Relationship Id="rId126" Type="http://schemas.openxmlformats.org/officeDocument/2006/relationships/comments" Target="../comments/comment13.xml"/><Relationship Id="rId8" Type="http://schemas.openxmlformats.org/officeDocument/2006/relationships/tags" Target="../tags/tag1466.xml"/><Relationship Id="rId51" Type="http://schemas.openxmlformats.org/officeDocument/2006/relationships/tags" Target="../tags/tag1509.xml"/><Relationship Id="rId72" Type="http://schemas.openxmlformats.org/officeDocument/2006/relationships/tags" Target="../tags/tag1530.xml"/><Relationship Id="rId80" Type="http://schemas.openxmlformats.org/officeDocument/2006/relationships/tags" Target="../tags/tag1538.xml"/><Relationship Id="rId85" Type="http://schemas.openxmlformats.org/officeDocument/2006/relationships/tags" Target="../tags/tag1543.xml"/><Relationship Id="rId93" Type="http://schemas.openxmlformats.org/officeDocument/2006/relationships/tags" Target="../tags/tag1551.xml"/><Relationship Id="rId98" Type="http://schemas.openxmlformats.org/officeDocument/2006/relationships/tags" Target="../tags/tag1556.xml"/><Relationship Id="rId121" Type="http://schemas.openxmlformats.org/officeDocument/2006/relationships/slideLayout" Target="../slideLayouts/slideLayout1.xml"/><Relationship Id="rId3" Type="http://schemas.openxmlformats.org/officeDocument/2006/relationships/tags" Target="../tags/tag1461.xml"/><Relationship Id="rId12" Type="http://schemas.openxmlformats.org/officeDocument/2006/relationships/tags" Target="../tags/tag1470.xml"/><Relationship Id="rId17" Type="http://schemas.openxmlformats.org/officeDocument/2006/relationships/tags" Target="../tags/tag1475.xml"/><Relationship Id="rId25" Type="http://schemas.openxmlformats.org/officeDocument/2006/relationships/tags" Target="../tags/tag1483.xml"/><Relationship Id="rId33" Type="http://schemas.openxmlformats.org/officeDocument/2006/relationships/tags" Target="../tags/tag1491.xml"/><Relationship Id="rId38" Type="http://schemas.openxmlformats.org/officeDocument/2006/relationships/tags" Target="../tags/tag1496.xml"/><Relationship Id="rId46" Type="http://schemas.openxmlformats.org/officeDocument/2006/relationships/tags" Target="../tags/tag1504.xml"/><Relationship Id="rId59" Type="http://schemas.openxmlformats.org/officeDocument/2006/relationships/tags" Target="../tags/tag1517.xml"/><Relationship Id="rId67" Type="http://schemas.openxmlformats.org/officeDocument/2006/relationships/tags" Target="../tags/tag1525.xml"/><Relationship Id="rId103" Type="http://schemas.openxmlformats.org/officeDocument/2006/relationships/tags" Target="../tags/tag1561.xml"/><Relationship Id="rId108" Type="http://schemas.openxmlformats.org/officeDocument/2006/relationships/tags" Target="../tags/tag1566.xml"/><Relationship Id="rId116" Type="http://schemas.openxmlformats.org/officeDocument/2006/relationships/tags" Target="../tags/tag1574.xml"/><Relationship Id="rId124" Type="http://schemas.openxmlformats.org/officeDocument/2006/relationships/image" Target="../media/image15.svg"/><Relationship Id="rId20" Type="http://schemas.openxmlformats.org/officeDocument/2006/relationships/tags" Target="../tags/tag1478.xml"/><Relationship Id="rId41" Type="http://schemas.openxmlformats.org/officeDocument/2006/relationships/tags" Target="../tags/tag1499.xml"/><Relationship Id="rId54" Type="http://schemas.openxmlformats.org/officeDocument/2006/relationships/tags" Target="../tags/tag1512.xml"/><Relationship Id="rId62" Type="http://schemas.openxmlformats.org/officeDocument/2006/relationships/tags" Target="../tags/tag1520.xml"/><Relationship Id="rId70" Type="http://schemas.openxmlformats.org/officeDocument/2006/relationships/tags" Target="../tags/tag1528.xml"/><Relationship Id="rId75" Type="http://schemas.openxmlformats.org/officeDocument/2006/relationships/tags" Target="../tags/tag1533.xml"/><Relationship Id="rId83" Type="http://schemas.openxmlformats.org/officeDocument/2006/relationships/tags" Target="../tags/tag1541.xml"/><Relationship Id="rId88" Type="http://schemas.openxmlformats.org/officeDocument/2006/relationships/tags" Target="../tags/tag1546.xml"/><Relationship Id="rId91" Type="http://schemas.openxmlformats.org/officeDocument/2006/relationships/tags" Target="../tags/tag1549.xml"/><Relationship Id="rId96" Type="http://schemas.openxmlformats.org/officeDocument/2006/relationships/tags" Target="../tags/tag1554.xml"/><Relationship Id="rId111" Type="http://schemas.openxmlformats.org/officeDocument/2006/relationships/tags" Target="../tags/tag1569.xml"/><Relationship Id="rId1" Type="http://schemas.openxmlformats.org/officeDocument/2006/relationships/tags" Target="../tags/tag1459.xml"/><Relationship Id="rId6" Type="http://schemas.openxmlformats.org/officeDocument/2006/relationships/tags" Target="../tags/tag1464.xml"/><Relationship Id="rId15" Type="http://schemas.openxmlformats.org/officeDocument/2006/relationships/tags" Target="../tags/tag1473.xml"/><Relationship Id="rId23" Type="http://schemas.openxmlformats.org/officeDocument/2006/relationships/tags" Target="../tags/tag1481.xml"/><Relationship Id="rId28" Type="http://schemas.openxmlformats.org/officeDocument/2006/relationships/tags" Target="../tags/tag1486.xml"/><Relationship Id="rId36" Type="http://schemas.openxmlformats.org/officeDocument/2006/relationships/tags" Target="../tags/tag1494.xml"/><Relationship Id="rId49" Type="http://schemas.openxmlformats.org/officeDocument/2006/relationships/tags" Target="../tags/tag1507.xml"/><Relationship Id="rId57" Type="http://schemas.openxmlformats.org/officeDocument/2006/relationships/tags" Target="../tags/tag1515.xml"/><Relationship Id="rId106" Type="http://schemas.openxmlformats.org/officeDocument/2006/relationships/tags" Target="../tags/tag1564.xml"/><Relationship Id="rId114" Type="http://schemas.openxmlformats.org/officeDocument/2006/relationships/tags" Target="../tags/tag1572.xml"/><Relationship Id="rId119" Type="http://schemas.openxmlformats.org/officeDocument/2006/relationships/tags" Target="../tags/tag1577.xml"/><Relationship Id="rId10" Type="http://schemas.openxmlformats.org/officeDocument/2006/relationships/tags" Target="../tags/tag1468.xml"/><Relationship Id="rId31" Type="http://schemas.openxmlformats.org/officeDocument/2006/relationships/tags" Target="../tags/tag1489.xml"/><Relationship Id="rId44" Type="http://schemas.openxmlformats.org/officeDocument/2006/relationships/tags" Target="../tags/tag1502.xml"/><Relationship Id="rId52" Type="http://schemas.openxmlformats.org/officeDocument/2006/relationships/tags" Target="../tags/tag1510.xml"/><Relationship Id="rId60" Type="http://schemas.openxmlformats.org/officeDocument/2006/relationships/tags" Target="../tags/tag1518.xml"/><Relationship Id="rId65" Type="http://schemas.openxmlformats.org/officeDocument/2006/relationships/tags" Target="../tags/tag1523.xml"/><Relationship Id="rId73" Type="http://schemas.openxmlformats.org/officeDocument/2006/relationships/tags" Target="../tags/tag1531.xml"/><Relationship Id="rId78" Type="http://schemas.openxmlformats.org/officeDocument/2006/relationships/tags" Target="../tags/tag1536.xml"/><Relationship Id="rId81" Type="http://schemas.openxmlformats.org/officeDocument/2006/relationships/tags" Target="../tags/tag1539.xml"/><Relationship Id="rId86" Type="http://schemas.openxmlformats.org/officeDocument/2006/relationships/tags" Target="../tags/tag1544.xml"/><Relationship Id="rId94" Type="http://schemas.openxmlformats.org/officeDocument/2006/relationships/tags" Target="../tags/tag1552.xml"/><Relationship Id="rId99" Type="http://schemas.openxmlformats.org/officeDocument/2006/relationships/tags" Target="../tags/tag1557.xml"/><Relationship Id="rId101" Type="http://schemas.openxmlformats.org/officeDocument/2006/relationships/tags" Target="../tags/tag1559.xml"/><Relationship Id="rId122" Type="http://schemas.openxmlformats.org/officeDocument/2006/relationships/image" Target="../media/image13.png"/><Relationship Id="rId4" Type="http://schemas.openxmlformats.org/officeDocument/2006/relationships/tags" Target="../tags/tag1462.xml"/><Relationship Id="rId9" Type="http://schemas.openxmlformats.org/officeDocument/2006/relationships/tags" Target="../tags/tag1467.xml"/><Relationship Id="rId13" Type="http://schemas.openxmlformats.org/officeDocument/2006/relationships/tags" Target="../tags/tag1471.xml"/><Relationship Id="rId18" Type="http://schemas.openxmlformats.org/officeDocument/2006/relationships/tags" Target="../tags/tag1476.xml"/><Relationship Id="rId39" Type="http://schemas.openxmlformats.org/officeDocument/2006/relationships/tags" Target="../tags/tag1497.xml"/><Relationship Id="rId109" Type="http://schemas.openxmlformats.org/officeDocument/2006/relationships/tags" Target="../tags/tag1567.xml"/><Relationship Id="rId34" Type="http://schemas.openxmlformats.org/officeDocument/2006/relationships/tags" Target="../tags/tag1492.xml"/><Relationship Id="rId50" Type="http://schemas.openxmlformats.org/officeDocument/2006/relationships/tags" Target="../tags/tag1508.xml"/><Relationship Id="rId55" Type="http://schemas.openxmlformats.org/officeDocument/2006/relationships/tags" Target="../tags/tag1513.xml"/><Relationship Id="rId76" Type="http://schemas.openxmlformats.org/officeDocument/2006/relationships/tags" Target="../tags/tag1534.xml"/><Relationship Id="rId97" Type="http://schemas.openxmlformats.org/officeDocument/2006/relationships/tags" Target="../tags/tag1555.xml"/><Relationship Id="rId104" Type="http://schemas.openxmlformats.org/officeDocument/2006/relationships/tags" Target="../tags/tag1562.xml"/><Relationship Id="rId120" Type="http://schemas.openxmlformats.org/officeDocument/2006/relationships/tags" Target="../tags/tag1578.xml"/><Relationship Id="rId125" Type="http://schemas.openxmlformats.org/officeDocument/2006/relationships/image" Target="../media/image18.png"/><Relationship Id="rId7" Type="http://schemas.openxmlformats.org/officeDocument/2006/relationships/tags" Target="../tags/tag1465.xml"/><Relationship Id="rId71" Type="http://schemas.openxmlformats.org/officeDocument/2006/relationships/tags" Target="../tags/tag1529.xml"/><Relationship Id="rId92" Type="http://schemas.openxmlformats.org/officeDocument/2006/relationships/tags" Target="../tags/tag1550.xml"/><Relationship Id="rId2" Type="http://schemas.openxmlformats.org/officeDocument/2006/relationships/tags" Target="../tags/tag1460.xml"/><Relationship Id="rId29" Type="http://schemas.openxmlformats.org/officeDocument/2006/relationships/tags" Target="../tags/tag1487.xml"/><Relationship Id="rId24" Type="http://schemas.openxmlformats.org/officeDocument/2006/relationships/tags" Target="../tags/tag1482.xml"/><Relationship Id="rId40" Type="http://schemas.openxmlformats.org/officeDocument/2006/relationships/tags" Target="../tags/tag1498.xml"/><Relationship Id="rId45" Type="http://schemas.openxmlformats.org/officeDocument/2006/relationships/tags" Target="../tags/tag1503.xml"/><Relationship Id="rId66" Type="http://schemas.openxmlformats.org/officeDocument/2006/relationships/tags" Target="../tags/tag1524.xml"/><Relationship Id="rId87" Type="http://schemas.openxmlformats.org/officeDocument/2006/relationships/tags" Target="../tags/tag1545.xml"/><Relationship Id="rId110" Type="http://schemas.openxmlformats.org/officeDocument/2006/relationships/tags" Target="../tags/tag1568.xml"/><Relationship Id="rId115" Type="http://schemas.openxmlformats.org/officeDocument/2006/relationships/tags" Target="../tags/tag1573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tags" Target="../tags/tag1695.xml"/><Relationship Id="rId21" Type="http://schemas.openxmlformats.org/officeDocument/2006/relationships/tags" Target="../tags/tag1599.xml"/><Relationship Id="rId42" Type="http://schemas.openxmlformats.org/officeDocument/2006/relationships/tags" Target="../tags/tag1620.xml"/><Relationship Id="rId63" Type="http://schemas.openxmlformats.org/officeDocument/2006/relationships/tags" Target="../tags/tag1641.xml"/><Relationship Id="rId84" Type="http://schemas.openxmlformats.org/officeDocument/2006/relationships/tags" Target="../tags/tag1662.xml"/><Relationship Id="rId138" Type="http://schemas.openxmlformats.org/officeDocument/2006/relationships/tags" Target="../tags/tag1716.xml"/><Relationship Id="rId159" Type="http://schemas.openxmlformats.org/officeDocument/2006/relationships/tags" Target="../tags/tag1737.xml"/><Relationship Id="rId170" Type="http://schemas.openxmlformats.org/officeDocument/2006/relationships/tags" Target="../tags/tag1748.xml"/><Relationship Id="rId191" Type="http://schemas.openxmlformats.org/officeDocument/2006/relationships/tags" Target="../tags/tag1769.xml"/><Relationship Id="rId205" Type="http://schemas.openxmlformats.org/officeDocument/2006/relationships/tags" Target="../tags/tag1783.xml"/><Relationship Id="rId107" Type="http://schemas.openxmlformats.org/officeDocument/2006/relationships/tags" Target="../tags/tag1685.xml"/><Relationship Id="rId11" Type="http://schemas.openxmlformats.org/officeDocument/2006/relationships/tags" Target="../tags/tag1589.xml"/><Relationship Id="rId32" Type="http://schemas.openxmlformats.org/officeDocument/2006/relationships/tags" Target="../tags/tag1610.xml"/><Relationship Id="rId53" Type="http://schemas.openxmlformats.org/officeDocument/2006/relationships/tags" Target="../tags/tag1631.xml"/><Relationship Id="rId74" Type="http://schemas.openxmlformats.org/officeDocument/2006/relationships/tags" Target="../tags/tag1652.xml"/><Relationship Id="rId128" Type="http://schemas.openxmlformats.org/officeDocument/2006/relationships/tags" Target="../tags/tag1706.xml"/><Relationship Id="rId149" Type="http://schemas.openxmlformats.org/officeDocument/2006/relationships/tags" Target="../tags/tag1727.xml"/><Relationship Id="rId5" Type="http://schemas.openxmlformats.org/officeDocument/2006/relationships/tags" Target="../tags/tag1583.xml"/><Relationship Id="rId90" Type="http://schemas.openxmlformats.org/officeDocument/2006/relationships/tags" Target="../tags/tag1668.xml"/><Relationship Id="rId95" Type="http://schemas.openxmlformats.org/officeDocument/2006/relationships/tags" Target="../tags/tag1673.xml"/><Relationship Id="rId160" Type="http://schemas.openxmlformats.org/officeDocument/2006/relationships/tags" Target="../tags/tag1738.xml"/><Relationship Id="rId165" Type="http://schemas.openxmlformats.org/officeDocument/2006/relationships/tags" Target="../tags/tag1743.xml"/><Relationship Id="rId181" Type="http://schemas.openxmlformats.org/officeDocument/2006/relationships/tags" Target="../tags/tag1759.xml"/><Relationship Id="rId186" Type="http://schemas.openxmlformats.org/officeDocument/2006/relationships/tags" Target="../tags/tag1764.xml"/><Relationship Id="rId216" Type="http://schemas.openxmlformats.org/officeDocument/2006/relationships/image" Target="../media/image13.png"/><Relationship Id="rId211" Type="http://schemas.openxmlformats.org/officeDocument/2006/relationships/tags" Target="../tags/tag1789.xml"/><Relationship Id="rId22" Type="http://schemas.openxmlformats.org/officeDocument/2006/relationships/tags" Target="../tags/tag1600.xml"/><Relationship Id="rId27" Type="http://schemas.openxmlformats.org/officeDocument/2006/relationships/tags" Target="../tags/tag1605.xml"/><Relationship Id="rId43" Type="http://schemas.openxmlformats.org/officeDocument/2006/relationships/tags" Target="../tags/tag1621.xml"/><Relationship Id="rId48" Type="http://schemas.openxmlformats.org/officeDocument/2006/relationships/tags" Target="../tags/tag1626.xml"/><Relationship Id="rId64" Type="http://schemas.openxmlformats.org/officeDocument/2006/relationships/tags" Target="../tags/tag1642.xml"/><Relationship Id="rId69" Type="http://schemas.openxmlformats.org/officeDocument/2006/relationships/tags" Target="../tags/tag1647.xml"/><Relationship Id="rId113" Type="http://schemas.openxmlformats.org/officeDocument/2006/relationships/tags" Target="../tags/tag1691.xml"/><Relationship Id="rId118" Type="http://schemas.openxmlformats.org/officeDocument/2006/relationships/tags" Target="../tags/tag1696.xml"/><Relationship Id="rId134" Type="http://schemas.openxmlformats.org/officeDocument/2006/relationships/tags" Target="../tags/tag1712.xml"/><Relationship Id="rId139" Type="http://schemas.openxmlformats.org/officeDocument/2006/relationships/tags" Target="../tags/tag1717.xml"/><Relationship Id="rId80" Type="http://schemas.openxmlformats.org/officeDocument/2006/relationships/tags" Target="../tags/tag1658.xml"/><Relationship Id="rId85" Type="http://schemas.openxmlformats.org/officeDocument/2006/relationships/tags" Target="../tags/tag1663.xml"/><Relationship Id="rId150" Type="http://schemas.openxmlformats.org/officeDocument/2006/relationships/tags" Target="../tags/tag1728.xml"/><Relationship Id="rId155" Type="http://schemas.openxmlformats.org/officeDocument/2006/relationships/tags" Target="../tags/tag1733.xml"/><Relationship Id="rId171" Type="http://schemas.openxmlformats.org/officeDocument/2006/relationships/tags" Target="../tags/tag1749.xml"/><Relationship Id="rId176" Type="http://schemas.openxmlformats.org/officeDocument/2006/relationships/tags" Target="../tags/tag1754.xml"/><Relationship Id="rId192" Type="http://schemas.openxmlformats.org/officeDocument/2006/relationships/tags" Target="../tags/tag1770.xml"/><Relationship Id="rId197" Type="http://schemas.openxmlformats.org/officeDocument/2006/relationships/tags" Target="../tags/tag1775.xml"/><Relationship Id="rId206" Type="http://schemas.openxmlformats.org/officeDocument/2006/relationships/tags" Target="../tags/tag1784.xml"/><Relationship Id="rId201" Type="http://schemas.openxmlformats.org/officeDocument/2006/relationships/tags" Target="../tags/tag1779.xml"/><Relationship Id="rId222" Type="http://schemas.openxmlformats.org/officeDocument/2006/relationships/comments" Target="../comments/comment14.xml"/><Relationship Id="rId12" Type="http://schemas.openxmlformats.org/officeDocument/2006/relationships/tags" Target="../tags/tag1590.xml"/><Relationship Id="rId17" Type="http://schemas.openxmlformats.org/officeDocument/2006/relationships/tags" Target="../tags/tag1595.xml"/><Relationship Id="rId33" Type="http://schemas.openxmlformats.org/officeDocument/2006/relationships/tags" Target="../tags/tag1611.xml"/><Relationship Id="rId38" Type="http://schemas.openxmlformats.org/officeDocument/2006/relationships/tags" Target="../tags/tag1616.xml"/><Relationship Id="rId59" Type="http://schemas.openxmlformats.org/officeDocument/2006/relationships/tags" Target="../tags/tag1637.xml"/><Relationship Id="rId103" Type="http://schemas.openxmlformats.org/officeDocument/2006/relationships/tags" Target="../tags/tag1681.xml"/><Relationship Id="rId108" Type="http://schemas.openxmlformats.org/officeDocument/2006/relationships/tags" Target="../tags/tag1686.xml"/><Relationship Id="rId124" Type="http://schemas.openxmlformats.org/officeDocument/2006/relationships/tags" Target="../tags/tag1702.xml"/><Relationship Id="rId129" Type="http://schemas.openxmlformats.org/officeDocument/2006/relationships/tags" Target="../tags/tag1707.xml"/><Relationship Id="rId54" Type="http://schemas.openxmlformats.org/officeDocument/2006/relationships/tags" Target="../tags/tag1632.xml"/><Relationship Id="rId70" Type="http://schemas.openxmlformats.org/officeDocument/2006/relationships/tags" Target="../tags/tag1648.xml"/><Relationship Id="rId75" Type="http://schemas.openxmlformats.org/officeDocument/2006/relationships/tags" Target="../tags/tag1653.xml"/><Relationship Id="rId91" Type="http://schemas.openxmlformats.org/officeDocument/2006/relationships/tags" Target="../tags/tag1669.xml"/><Relationship Id="rId96" Type="http://schemas.openxmlformats.org/officeDocument/2006/relationships/tags" Target="../tags/tag1674.xml"/><Relationship Id="rId140" Type="http://schemas.openxmlformats.org/officeDocument/2006/relationships/tags" Target="../tags/tag1718.xml"/><Relationship Id="rId145" Type="http://schemas.openxmlformats.org/officeDocument/2006/relationships/tags" Target="../tags/tag1723.xml"/><Relationship Id="rId161" Type="http://schemas.openxmlformats.org/officeDocument/2006/relationships/tags" Target="../tags/tag1739.xml"/><Relationship Id="rId166" Type="http://schemas.openxmlformats.org/officeDocument/2006/relationships/tags" Target="../tags/tag1744.xml"/><Relationship Id="rId182" Type="http://schemas.openxmlformats.org/officeDocument/2006/relationships/tags" Target="../tags/tag1760.xml"/><Relationship Id="rId187" Type="http://schemas.openxmlformats.org/officeDocument/2006/relationships/tags" Target="../tags/tag1765.xml"/><Relationship Id="rId217" Type="http://schemas.openxmlformats.org/officeDocument/2006/relationships/image" Target="../media/image16.png"/><Relationship Id="rId1" Type="http://schemas.openxmlformats.org/officeDocument/2006/relationships/tags" Target="../tags/tag1579.xml"/><Relationship Id="rId6" Type="http://schemas.openxmlformats.org/officeDocument/2006/relationships/tags" Target="../tags/tag1584.xml"/><Relationship Id="rId212" Type="http://schemas.openxmlformats.org/officeDocument/2006/relationships/tags" Target="../tags/tag1790.xml"/><Relationship Id="rId23" Type="http://schemas.openxmlformats.org/officeDocument/2006/relationships/tags" Target="../tags/tag1601.xml"/><Relationship Id="rId28" Type="http://schemas.openxmlformats.org/officeDocument/2006/relationships/tags" Target="../tags/tag1606.xml"/><Relationship Id="rId49" Type="http://schemas.openxmlformats.org/officeDocument/2006/relationships/tags" Target="../tags/tag1627.xml"/><Relationship Id="rId114" Type="http://schemas.openxmlformats.org/officeDocument/2006/relationships/tags" Target="../tags/tag1692.xml"/><Relationship Id="rId119" Type="http://schemas.openxmlformats.org/officeDocument/2006/relationships/tags" Target="../tags/tag1697.xml"/><Relationship Id="rId44" Type="http://schemas.openxmlformats.org/officeDocument/2006/relationships/tags" Target="../tags/tag1622.xml"/><Relationship Id="rId60" Type="http://schemas.openxmlformats.org/officeDocument/2006/relationships/tags" Target="../tags/tag1638.xml"/><Relationship Id="rId65" Type="http://schemas.openxmlformats.org/officeDocument/2006/relationships/tags" Target="../tags/tag1643.xml"/><Relationship Id="rId81" Type="http://schemas.openxmlformats.org/officeDocument/2006/relationships/tags" Target="../tags/tag1659.xml"/><Relationship Id="rId86" Type="http://schemas.openxmlformats.org/officeDocument/2006/relationships/tags" Target="../tags/tag1664.xml"/><Relationship Id="rId130" Type="http://schemas.openxmlformats.org/officeDocument/2006/relationships/tags" Target="../tags/tag1708.xml"/><Relationship Id="rId135" Type="http://schemas.openxmlformats.org/officeDocument/2006/relationships/tags" Target="../tags/tag1713.xml"/><Relationship Id="rId151" Type="http://schemas.openxmlformats.org/officeDocument/2006/relationships/tags" Target="../tags/tag1729.xml"/><Relationship Id="rId156" Type="http://schemas.openxmlformats.org/officeDocument/2006/relationships/tags" Target="../tags/tag1734.xml"/><Relationship Id="rId177" Type="http://schemas.openxmlformats.org/officeDocument/2006/relationships/tags" Target="../tags/tag1755.xml"/><Relationship Id="rId198" Type="http://schemas.openxmlformats.org/officeDocument/2006/relationships/tags" Target="../tags/tag1776.xml"/><Relationship Id="rId172" Type="http://schemas.openxmlformats.org/officeDocument/2006/relationships/tags" Target="../tags/tag1750.xml"/><Relationship Id="rId193" Type="http://schemas.openxmlformats.org/officeDocument/2006/relationships/tags" Target="../tags/tag1771.xml"/><Relationship Id="rId202" Type="http://schemas.openxmlformats.org/officeDocument/2006/relationships/tags" Target="../tags/tag1780.xml"/><Relationship Id="rId207" Type="http://schemas.openxmlformats.org/officeDocument/2006/relationships/tags" Target="../tags/tag1785.xml"/><Relationship Id="rId13" Type="http://schemas.openxmlformats.org/officeDocument/2006/relationships/tags" Target="../tags/tag1591.xml"/><Relationship Id="rId18" Type="http://schemas.openxmlformats.org/officeDocument/2006/relationships/tags" Target="../tags/tag1596.xml"/><Relationship Id="rId39" Type="http://schemas.openxmlformats.org/officeDocument/2006/relationships/tags" Target="../tags/tag1617.xml"/><Relationship Id="rId109" Type="http://schemas.openxmlformats.org/officeDocument/2006/relationships/tags" Target="../tags/tag1687.xml"/><Relationship Id="rId34" Type="http://schemas.openxmlformats.org/officeDocument/2006/relationships/tags" Target="../tags/tag1612.xml"/><Relationship Id="rId50" Type="http://schemas.openxmlformats.org/officeDocument/2006/relationships/tags" Target="../tags/tag1628.xml"/><Relationship Id="rId55" Type="http://schemas.openxmlformats.org/officeDocument/2006/relationships/tags" Target="../tags/tag1633.xml"/><Relationship Id="rId76" Type="http://schemas.openxmlformats.org/officeDocument/2006/relationships/tags" Target="../tags/tag1654.xml"/><Relationship Id="rId97" Type="http://schemas.openxmlformats.org/officeDocument/2006/relationships/tags" Target="../tags/tag1675.xml"/><Relationship Id="rId104" Type="http://schemas.openxmlformats.org/officeDocument/2006/relationships/tags" Target="../tags/tag1682.xml"/><Relationship Id="rId120" Type="http://schemas.openxmlformats.org/officeDocument/2006/relationships/tags" Target="../tags/tag1698.xml"/><Relationship Id="rId125" Type="http://schemas.openxmlformats.org/officeDocument/2006/relationships/tags" Target="../tags/tag1703.xml"/><Relationship Id="rId141" Type="http://schemas.openxmlformats.org/officeDocument/2006/relationships/tags" Target="../tags/tag1719.xml"/><Relationship Id="rId146" Type="http://schemas.openxmlformats.org/officeDocument/2006/relationships/tags" Target="../tags/tag1724.xml"/><Relationship Id="rId167" Type="http://schemas.openxmlformats.org/officeDocument/2006/relationships/tags" Target="../tags/tag1745.xml"/><Relationship Id="rId188" Type="http://schemas.openxmlformats.org/officeDocument/2006/relationships/tags" Target="../tags/tag1766.xml"/><Relationship Id="rId7" Type="http://schemas.openxmlformats.org/officeDocument/2006/relationships/tags" Target="../tags/tag1585.xml"/><Relationship Id="rId71" Type="http://schemas.openxmlformats.org/officeDocument/2006/relationships/tags" Target="../tags/tag1649.xml"/><Relationship Id="rId92" Type="http://schemas.openxmlformats.org/officeDocument/2006/relationships/tags" Target="../tags/tag1670.xml"/><Relationship Id="rId162" Type="http://schemas.openxmlformats.org/officeDocument/2006/relationships/tags" Target="../tags/tag1740.xml"/><Relationship Id="rId183" Type="http://schemas.openxmlformats.org/officeDocument/2006/relationships/tags" Target="../tags/tag1761.xml"/><Relationship Id="rId213" Type="http://schemas.openxmlformats.org/officeDocument/2006/relationships/tags" Target="../tags/tag1791.xml"/><Relationship Id="rId218" Type="http://schemas.microsoft.com/office/2007/relationships/hdphoto" Target="../media/hdphoto1.wdp"/><Relationship Id="rId2" Type="http://schemas.openxmlformats.org/officeDocument/2006/relationships/tags" Target="../tags/tag1580.xml"/><Relationship Id="rId29" Type="http://schemas.openxmlformats.org/officeDocument/2006/relationships/tags" Target="../tags/tag1607.xml"/><Relationship Id="rId24" Type="http://schemas.openxmlformats.org/officeDocument/2006/relationships/tags" Target="../tags/tag1602.xml"/><Relationship Id="rId40" Type="http://schemas.openxmlformats.org/officeDocument/2006/relationships/tags" Target="../tags/tag1618.xml"/><Relationship Id="rId45" Type="http://schemas.openxmlformats.org/officeDocument/2006/relationships/tags" Target="../tags/tag1623.xml"/><Relationship Id="rId66" Type="http://schemas.openxmlformats.org/officeDocument/2006/relationships/tags" Target="../tags/tag1644.xml"/><Relationship Id="rId87" Type="http://schemas.openxmlformats.org/officeDocument/2006/relationships/tags" Target="../tags/tag1665.xml"/><Relationship Id="rId110" Type="http://schemas.openxmlformats.org/officeDocument/2006/relationships/tags" Target="../tags/tag1688.xml"/><Relationship Id="rId115" Type="http://schemas.openxmlformats.org/officeDocument/2006/relationships/tags" Target="../tags/tag1693.xml"/><Relationship Id="rId131" Type="http://schemas.openxmlformats.org/officeDocument/2006/relationships/tags" Target="../tags/tag1709.xml"/><Relationship Id="rId136" Type="http://schemas.openxmlformats.org/officeDocument/2006/relationships/tags" Target="../tags/tag1714.xml"/><Relationship Id="rId157" Type="http://schemas.openxmlformats.org/officeDocument/2006/relationships/tags" Target="../tags/tag1735.xml"/><Relationship Id="rId178" Type="http://schemas.openxmlformats.org/officeDocument/2006/relationships/tags" Target="../tags/tag1756.xml"/><Relationship Id="rId61" Type="http://schemas.openxmlformats.org/officeDocument/2006/relationships/tags" Target="../tags/tag1639.xml"/><Relationship Id="rId82" Type="http://schemas.openxmlformats.org/officeDocument/2006/relationships/tags" Target="../tags/tag1660.xml"/><Relationship Id="rId152" Type="http://schemas.openxmlformats.org/officeDocument/2006/relationships/tags" Target="../tags/tag1730.xml"/><Relationship Id="rId173" Type="http://schemas.openxmlformats.org/officeDocument/2006/relationships/tags" Target="../tags/tag1751.xml"/><Relationship Id="rId194" Type="http://schemas.openxmlformats.org/officeDocument/2006/relationships/tags" Target="../tags/tag1772.xml"/><Relationship Id="rId199" Type="http://schemas.openxmlformats.org/officeDocument/2006/relationships/tags" Target="../tags/tag1777.xml"/><Relationship Id="rId203" Type="http://schemas.openxmlformats.org/officeDocument/2006/relationships/tags" Target="../tags/tag1781.xml"/><Relationship Id="rId208" Type="http://schemas.openxmlformats.org/officeDocument/2006/relationships/tags" Target="../tags/tag1786.xml"/><Relationship Id="rId19" Type="http://schemas.openxmlformats.org/officeDocument/2006/relationships/tags" Target="../tags/tag1597.xml"/><Relationship Id="rId14" Type="http://schemas.openxmlformats.org/officeDocument/2006/relationships/tags" Target="../tags/tag1592.xml"/><Relationship Id="rId30" Type="http://schemas.openxmlformats.org/officeDocument/2006/relationships/tags" Target="../tags/tag1608.xml"/><Relationship Id="rId35" Type="http://schemas.openxmlformats.org/officeDocument/2006/relationships/tags" Target="../tags/tag1613.xml"/><Relationship Id="rId56" Type="http://schemas.openxmlformats.org/officeDocument/2006/relationships/tags" Target="../tags/tag1634.xml"/><Relationship Id="rId77" Type="http://schemas.openxmlformats.org/officeDocument/2006/relationships/tags" Target="../tags/tag1655.xml"/><Relationship Id="rId100" Type="http://schemas.openxmlformats.org/officeDocument/2006/relationships/tags" Target="../tags/tag1678.xml"/><Relationship Id="rId105" Type="http://schemas.openxmlformats.org/officeDocument/2006/relationships/tags" Target="../tags/tag1683.xml"/><Relationship Id="rId126" Type="http://schemas.openxmlformats.org/officeDocument/2006/relationships/tags" Target="../tags/tag1704.xml"/><Relationship Id="rId147" Type="http://schemas.openxmlformats.org/officeDocument/2006/relationships/tags" Target="../tags/tag1725.xml"/><Relationship Id="rId168" Type="http://schemas.openxmlformats.org/officeDocument/2006/relationships/tags" Target="../tags/tag1746.xml"/><Relationship Id="rId8" Type="http://schemas.openxmlformats.org/officeDocument/2006/relationships/tags" Target="../tags/tag1586.xml"/><Relationship Id="rId51" Type="http://schemas.openxmlformats.org/officeDocument/2006/relationships/tags" Target="../tags/tag1629.xml"/><Relationship Id="rId72" Type="http://schemas.openxmlformats.org/officeDocument/2006/relationships/tags" Target="../tags/tag1650.xml"/><Relationship Id="rId93" Type="http://schemas.openxmlformats.org/officeDocument/2006/relationships/tags" Target="../tags/tag1671.xml"/><Relationship Id="rId98" Type="http://schemas.openxmlformats.org/officeDocument/2006/relationships/tags" Target="../tags/tag1676.xml"/><Relationship Id="rId121" Type="http://schemas.openxmlformats.org/officeDocument/2006/relationships/tags" Target="../tags/tag1699.xml"/><Relationship Id="rId142" Type="http://schemas.openxmlformats.org/officeDocument/2006/relationships/tags" Target="../tags/tag1720.xml"/><Relationship Id="rId163" Type="http://schemas.openxmlformats.org/officeDocument/2006/relationships/tags" Target="../tags/tag1741.xml"/><Relationship Id="rId184" Type="http://schemas.openxmlformats.org/officeDocument/2006/relationships/tags" Target="../tags/tag1762.xml"/><Relationship Id="rId189" Type="http://schemas.openxmlformats.org/officeDocument/2006/relationships/tags" Target="../tags/tag1767.xml"/><Relationship Id="rId219" Type="http://schemas.openxmlformats.org/officeDocument/2006/relationships/image" Target="../media/image18.png"/><Relationship Id="rId3" Type="http://schemas.openxmlformats.org/officeDocument/2006/relationships/tags" Target="../tags/tag1581.xml"/><Relationship Id="rId214" Type="http://schemas.openxmlformats.org/officeDocument/2006/relationships/tags" Target="../tags/tag1792.xml"/><Relationship Id="rId25" Type="http://schemas.openxmlformats.org/officeDocument/2006/relationships/tags" Target="../tags/tag1603.xml"/><Relationship Id="rId46" Type="http://schemas.openxmlformats.org/officeDocument/2006/relationships/tags" Target="../tags/tag1624.xml"/><Relationship Id="rId67" Type="http://schemas.openxmlformats.org/officeDocument/2006/relationships/tags" Target="../tags/tag1645.xml"/><Relationship Id="rId116" Type="http://schemas.openxmlformats.org/officeDocument/2006/relationships/tags" Target="../tags/tag1694.xml"/><Relationship Id="rId137" Type="http://schemas.openxmlformats.org/officeDocument/2006/relationships/tags" Target="../tags/tag1715.xml"/><Relationship Id="rId158" Type="http://schemas.openxmlformats.org/officeDocument/2006/relationships/tags" Target="../tags/tag1736.xml"/><Relationship Id="rId20" Type="http://schemas.openxmlformats.org/officeDocument/2006/relationships/tags" Target="../tags/tag1598.xml"/><Relationship Id="rId41" Type="http://schemas.openxmlformats.org/officeDocument/2006/relationships/tags" Target="../tags/tag1619.xml"/><Relationship Id="rId62" Type="http://schemas.openxmlformats.org/officeDocument/2006/relationships/tags" Target="../tags/tag1640.xml"/><Relationship Id="rId83" Type="http://schemas.openxmlformats.org/officeDocument/2006/relationships/tags" Target="../tags/tag1661.xml"/><Relationship Id="rId88" Type="http://schemas.openxmlformats.org/officeDocument/2006/relationships/tags" Target="../tags/tag1666.xml"/><Relationship Id="rId111" Type="http://schemas.openxmlformats.org/officeDocument/2006/relationships/tags" Target="../tags/tag1689.xml"/><Relationship Id="rId132" Type="http://schemas.openxmlformats.org/officeDocument/2006/relationships/tags" Target="../tags/tag1710.xml"/><Relationship Id="rId153" Type="http://schemas.openxmlformats.org/officeDocument/2006/relationships/tags" Target="../tags/tag1731.xml"/><Relationship Id="rId174" Type="http://schemas.openxmlformats.org/officeDocument/2006/relationships/tags" Target="../tags/tag1752.xml"/><Relationship Id="rId179" Type="http://schemas.openxmlformats.org/officeDocument/2006/relationships/tags" Target="../tags/tag1757.xml"/><Relationship Id="rId195" Type="http://schemas.openxmlformats.org/officeDocument/2006/relationships/tags" Target="../tags/tag1773.xml"/><Relationship Id="rId209" Type="http://schemas.openxmlformats.org/officeDocument/2006/relationships/tags" Target="../tags/tag1787.xml"/><Relationship Id="rId190" Type="http://schemas.openxmlformats.org/officeDocument/2006/relationships/tags" Target="../tags/tag1768.xml"/><Relationship Id="rId204" Type="http://schemas.openxmlformats.org/officeDocument/2006/relationships/tags" Target="../tags/tag1782.xml"/><Relationship Id="rId220" Type="http://schemas.openxmlformats.org/officeDocument/2006/relationships/image" Target="../media/image14.png"/><Relationship Id="rId15" Type="http://schemas.openxmlformats.org/officeDocument/2006/relationships/tags" Target="../tags/tag1593.xml"/><Relationship Id="rId36" Type="http://schemas.openxmlformats.org/officeDocument/2006/relationships/tags" Target="../tags/tag1614.xml"/><Relationship Id="rId57" Type="http://schemas.openxmlformats.org/officeDocument/2006/relationships/tags" Target="../tags/tag1635.xml"/><Relationship Id="rId106" Type="http://schemas.openxmlformats.org/officeDocument/2006/relationships/tags" Target="../tags/tag1684.xml"/><Relationship Id="rId127" Type="http://schemas.openxmlformats.org/officeDocument/2006/relationships/tags" Target="../tags/tag1705.xml"/><Relationship Id="rId10" Type="http://schemas.openxmlformats.org/officeDocument/2006/relationships/tags" Target="../tags/tag1588.xml"/><Relationship Id="rId31" Type="http://schemas.openxmlformats.org/officeDocument/2006/relationships/tags" Target="../tags/tag1609.xml"/><Relationship Id="rId52" Type="http://schemas.openxmlformats.org/officeDocument/2006/relationships/tags" Target="../tags/tag1630.xml"/><Relationship Id="rId73" Type="http://schemas.openxmlformats.org/officeDocument/2006/relationships/tags" Target="../tags/tag1651.xml"/><Relationship Id="rId78" Type="http://schemas.openxmlformats.org/officeDocument/2006/relationships/tags" Target="../tags/tag1656.xml"/><Relationship Id="rId94" Type="http://schemas.openxmlformats.org/officeDocument/2006/relationships/tags" Target="../tags/tag1672.xml"/><Relationship Id="rId99" Type="http://schemas.openxmlformats.org/officeDocument/2006/relationships/tags" Target="../tags/tag1677.xml"/><Relationship Id="rId101" Type="http://schemas.openxmlformats.org/officeDocument/2006/relationships/tags" Target="../tags/tag1679.xml"/><Relationship Id="rId122" Type="http://schemas.openxmlformats.org/officeDocument/2006/relationships/tags" Target="../tags/tag1700.xml"/><Relationship Id="rId143" Type="http://schemas.openxmlformats.org/officeDocument/2006/relationships/tags" Target="../tags/tag1721.xml"/><Relationship Id="rId148" Type="http://schemas.openxmlformats.org/officeDocument/2006/relationships/tags" Target="../tags/tag1726.xml"/><Relationship Id="rId164" Type="http://schemas.openxmlformats.org/officeDocument/2006/relationships/tags" Target="../tags/tag1742.xml"/><Relationship Id="rId169" Type="http://schemas.openxmlformats.org/officeDocument/2006/relationships/tags" Target="../tags/tag1747.xml"/><Relationship Id="rId185" Type="http://schemas.openxmlformats.org/officeDocument/2006/relationships/tags" Target="../tags/tag1763.xml"/><Relationship Id="rId4" Type="http://schemas.openxmlformats.org/officeDocument/2006/relationships/tags" Target="../tags/tag1582.xml"/><Relationship Id="rId9" Type="http://schemas.openxmlformats.org/officeDocument/2006/relationships/tags" Target="../tags/tag1587.xml"/><Relationship Id="rId180" Type="http://schemas.openxmlformats.org/officeDocument/2006/relationships/tags" Target="../tags/tag1758.xml"/><Relationship Id="rId210" Type="http://schemas.openxmlformats.org/officeDocument/2006/relationships/tags" Target="../tags/tag1788.xml"/><Relationship Id="rId215" Type="http://schemas.openxmlformats.org/officeDocument/2006/relationships/slideLayout" Target="../slideLayouts/slideLayout1.xml"/><Relationship Id="rId26" Type="http://schemas.openxmlformats.org/officeDocument/2006/relationships/tags" Target="../tags/tag1604.xml"/><Relationship Id="rId47" Type="http://schemas.openxmlformats.org/officeDocument/2006/relationships/tags" Target="../tags/tag1625.xml"/><Relationship Id="rId68" Type="http://schemas.openxmlformats.org/officeDocument/2006/relationships/tags" Target="../tags/tag1646.xml"/><Relationship Id="rId89" Type="http://schemas.openxmlformats.org/officeDocument/2006/relationships/tags" Target="../tags/tag1667.xml"/><Relationship Id="rId112" Type="http://schemas.openxmlformats.org/officeDocument/2006/relationships/tags" Target="../tags/tag1690.xml"/><Relationship Id="rId133" Type="http://schemas.openxmlformats.org/officeDocument/2006/relationships/tags" Target="../tags/tag1711.xml"/><Relationship Id="rId154" Type="http://schemas.openxmlformats.org/officeDocument/2006/relationships/tags" Target="../tags/tag1732.xml"/><Relationship Id="rId175" Type="http://schemas.openxmlformats.org/officeDocument/2006/relationships/tags" Target="../tags/tag1753.xml"/><Relationship Id="rId196" Type="http://schemas.openxmlformats.org/officeDocument/2006/relationships/tags" Target="../tags/tag1774.xml"/><Relationship Id="rId200" Type="http://schemas.openxmlformats.org/officeDocument/2006/relationships/tags" Target="../tags/tag1778.xml"/><Relationship Id="rId16" Type="http://schemas.openxmlformats.org/officeDocument/2006/relationships/tags" Target="../tags/tag1594.xml"/><Relationship Id="rId221" Type="http://schemas.openxmlformats.org/officeDocument/2006/relationships/image" Target="../media/image15.svg"/><Relationship Id="rId37" Type="http://schemas.openxmlformats.org/officeDocument/2006/relationships/tags" Target="../tags/tag1615.xml"/><Relationship Id="rId58" Type="http://schemas.openxmlformats.org/officeDocument/2006/relationships/tags" Target="../tags/tag1636.xml"/><Relationship Id="rId79" Type="http://schemas.openxmlformats.org/officeDocument/2006/relationships/tags" Target="../tags/tag1657.xml"/><Relationship Id="rId102" Type="http://schemas.openxmlformats.org/officeDocument/2006/relationships/tags" Target="../tags/tag1680.xml"/><Relationship Id="rId123" Type="http://schemas.openxmlformats.org/officeDocument/2006/relationships/tags" Target="../tags/tag1701.xml"/><Relationship Id="rId144" Type="http://schemas.openxmlformats.org/officeDocument/2006/relationships/tags" Target="../tags/tag172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1818.xml"/><Relationship Id="rId21" Type="http://schemas.openxmlformats.org/officeDocument/2006/relationships/tags" Target="../tags/tag1813.xml"/><Relationship Id="rId42" Type="http://schemas.openxmlformats.org/officeDocument/2006/relationships/tags" Target="../tags/tag1834.xml"/><Relationship Id="rId47" Type="http://schemas.openxmlformats.org/officeDocument/2006/relationships/tags" Target="../tags/tag1839.xml"/><Relationship Id="rId63" Type="http://schemas.openxmlformats.org/officeDocument/2006/relationships/tags" Target="../tags/tag1855.xml"/><Relationship Id="rId68" Type="http://schemas.openxmlformats.org/officeDocument/2006/relationships/tags" Target="../tags/tag1860.xml"/><Relationship Id="rId84" Type="http://schemas.openxmlformats.org/officeDocument/2006/relationships/tags" Target="../tags/tag1876.xml"/><Relationship Id="rId89" Type="http://schemas.openxmlformats.org/officeDocument/2006/relationships/tags" Target="../tags/tag1881.xml"/><Relationship Id="rId7" Type="http://schemas.openxmlformats.org/officeDocument/2006/relationships/tags" Target="../tags/tag1799.xml"/><Relationship Id="rId71" Type="http://schemas.openxmlformats.org/officeDocument/2006/relationships/tags" Target="../tags/tag1863.xml"/><Relationship Id="rId92" Type="http://schemas.openxmlformats.org/officeDocument/2006/relationships/tags" Target="../tags/tag1884.xml"/><Relationship Id="rId2" Type="http://schemas.openxmlformats.org/officeDocument/2006/relationships/tags" Target="../tags/tag1794.xml"/><Relationship Id="rId16" Type="http://schemas.openxmlformats.org/officeDocument/2006/relationships/tags" Target="../tags/tag1808.xml"/><Relationship Id="rId29" Type="http://schemas.openxmlformats.org/officeDocument/2006/relationships/tags" Target="../tags/tag1821.xml"/><Relationship Id="rId11" Type="http://schemas.openxmlformats.org/officeDocument/2006/relationships/tags" Target="../tags/tag1803.xml"/><Relationship Id="rId24" Type="http://schemas.openxmlformats.org/officeDocument/2006/relationships/tags" Target="../tags/tag1816.xml"/><Relationship Id="rId32" Type="http://schemas.openxmlformats.org/officeDocument/2006/relationships/tags" Target="../tags/tag1824.xml"/><Relationship Id="rId37" Type="http://schemas.openxmlformats.org/officeDocument/2006/relationships/tags" Target="../tags/tag1829.xml"/><Relationship Id="rId40" Type="http://schemas.openxmlformats.org/officeDocument/2006/relationships/tags" Target="../tags/tag1832.xml"/><Relationship Id="rId45" Type="http://schemas.openxmlformats.org/officeDocument/2006/relationships/tags" Target="../tags/tag1837.xml"/><Relationship Id="rId53" Type="http://schemas.openxmlformats.org/officeDocument/2006/relationships/tags" Target="../tags/tag1845.xml"/><Relationship Id="rId58" Type="http://schemas.openxmlformats.org/officeDocument/2006/relationships/tags" Target="../tags/tag1850.xml"/><Relationship Id="rId66" Type="http://schemas.openxmlformats.org/officeDocument/2006/relationships/tags" Target="../tags/tag1858.xml"/><Relationship Id="rId74" Type="http://schemas.openxmlformats.org/officeDocument/2006/relationships/tags" Target="../tags/tag1866.xml"/><Relationship Id="rId79" Type="http://schemas.openxmlformats.org/officeDocument/2006/relationships/tags" Target="../tags/tag1871.xml"/><Relationship Id="rId87" Type="http://schemas.openxmlformats.org/officeDocument/2006/relationships/tags" Target="../tags/tag1879.xml"/><Relationship Id="rId102" Type="http://schemas.openxmlformats.org/officeDocument/2006/relationships/image" Target="../media/image15.svg"/><Relationship Id="rId5" Type="http://schemas.openxmlformats.org/officeDocument/2006/relationships/tags" Target="../tags/tag1797.xml"/><Relationship Id="rId61" Type="http://schemas.openxmlformats.org/officeDocument/2006/relationships/tags" Target="../tags/tag1853.xml"/><Relationship Id="rId82" Type="http://schemas.openxmlformats.org/officeDocument/2006/relationships/tags" Target="../tags/tag1874.xml"/><Relationship Id="rId90" Type="http://schemas.openxmlformats.org/officeDocument/2006/relationships/tags" Target="../tags/tag1882.xml"/><Relationship Id="rId95" Type="http://schemas.openxmlformats.org/officeDocument/2006/relationships/tags" Target="../tags/tag1887.xml"/><Relationship Id="rId19" Type="http://schemas.openxmlformats.org/officeDocument/2006/relationships/tags" Target="../tags/tag1811.xml"/><Relationship Id="rId14" Type="http://schemas.openxmlformats.org/officeDocument/2006/relationships/tags" Target="../tags/tag1806.xml"/><Relationship Id="rId22" Type="http://schemas.openxmlformats.org/officeDocument/2006/relationships/tags" Target="../tags/tag1814.xml"/><Relationship Id="rId27" Type="http://schemas.openxmlformats.org/officeDocument/2006/relationships/tags" Target="../tags/tag1819.xml"/><Relationship Id="rId30" Type="http://schemas.openxmlformats.org/officeDocument/2006/relationships/tags" Target="../tags/tag1822.xml"/><Relationship Id="rId35" Type="http://schemas.openxmlformats.org/officeDocument/2006/relationships/tags" Target="../tags/tag1827.xml"/><Relationship Id="rId43" Type="http://schemas.openxmlformats.org/officeDocument/2006/relationships/tags" Target="../tags/tag1835.xml"/><Relationship Id="rId48" Type="http://schemas.openxmlformats.org/officeDocument/2006/relationships/tags" Target="../tags/tag1840.xml"/><Relationship Id="rId56" Type="http://schemas.openxmlformats.org/officeDocument/2006/relationships/tags" Target="../tags/tag1848.xml"/><Relationship Id="rId64" Type="http://schemas.openxmlformats.org/officeDocument/2006/relationships/tags" Target="../tags/tag1856.xml"/><Relationship Id="rId69" Type="http://schemas.openxmlformats.org/officeDocument/2006/relationships/tags" Target="../tags/tag1861.xml"/><Relationship Id="rId77" Type="http://schemas.openxmlformats.org/officeDocument/2006/relationships/tags" Target="../tags/tag1869.xml"/><Relationship Id="rId100" Type="http://schemas.openxmlformats.org/officeDocument/2006/relationships/image" Target="../media/image13.png"/><Relationship Id="rId105" Type="http://schemas.openxmlformats.org/officeDocument/2006/relationships/image" Target="../media/image18.png"/><Relationship Id="rId8" Type="http://schemas.openxmlformats.org/officeDocument/2006/relationships/tags" Target="../tags/tag1800.xml"/><Relationship Id="rId51" Type="http://schemas.openxmlformats.org/officeDocument/2006/relationships/tags" Target="../tags/tag1843.xml"/><Relationship Id="rId72" Type="http://schemas.openxmlformats.org/officeDocument/2006/relationships/tags" Target="../tags/tag1864.xml"/><Relationship Id="rId80" Type="http://schemas.openxmlformats.org/officeDocument/2006/relationships/tags" Target="../tags/tag1872.xml"/><Relationship Id="rId85" Type="http://schemas.openxmlformats.org/officeDocument/2006/relationships/tags" Target="../tags/tag1877.xml"/><Relationship Id="rId93" Type="http://schemas.openxmlformats.org/officeDocument/2006/relationships/tags" Target="../tags/tag1885.xml"/><Relationship Id="rId98" Type="http://schemas.openxmlformats.org/officeDocument/2006/relationships/tags" Target="../tags/tag1890.xml"/><Relationship Id="rId3" Type="http://schemas.openxmlformats.org/officeDocument/2006/relationships/tags" Target="../tags/tag1795.xml"/><Relationship Id="rId12" Type="http://schemas.openxmlformats.org/officeDocument/2006/relationships/tags" Target="../tags/tag1804.xml"/><Relationship Id="rId17" Type="http://schemas.openxmlformats.org/officeDocument/2006/relationships/tags" Target="../tags/tag1809.xml"/><Relationship Id="rId25" Type="http://schemas.openxmlformats.org/officeDocument/2006/relationships/tags" Target="../tags/tag1817.xml"/><Relationship Id="rId33" Type="http://schemas.openxmlformats.org/officeDocument/2006/relationships/tags" Target="../tags/tag1825.xml"/><Relationship Id="rId38" Type="http://schemas.openxmlformats.org/officeDocument/2006/relationships/tags" Target="../tags/tag1830.xml"/><Relationship Id="rId46" Type="http://schemas.openxmlformats.org/officeDocument/2006/relationships/tags" Target="../tags/tag1838.xml"/><Relationship Id="rId59" Type="http://schemas.openxmlformats.org/officeDocument/2006/relationships/tags" Target="../tags/tag1851.xml"/><Relationship Id="rId67" Type="http://schemas.openxmlformats.org/officeDocument/2006/relationships/tags" Target="../tags/tag1859.xml"/><Relationship Id="rId103" Type="http://schemas.openxmlformats.org/officeDocument/2006/relationships/image" Target="../media/image16.png"/><Relationship Id="rId20" Type="http://schemas.openxmlformats.org/officeDocument/2006/relationships/tags" Target="../tags/tag1812.xml"/><Relationship Id="rId41" Type="http://schemas.openxmlformats.org/officeDocument/2006/relationships/tags" Target="../tags/tag1833.xml"/><Relationship Id="rId54" Type="http://schemas.openxmlformats.org/officeDocument/2006/relationships/tags" Target="../tags/tag1846.xml"/><Relationship Id="rId62" Type="http://schemas.openxmlformats.org/officeDocument/2006/relationships/tags" Target="../tags/tag1854.xml"/><Relationship Id="rId70" Type="http://schemas.openxmlformats.org/officeDocument/2006/relationships/tags" Target="../tags/tag1862.xml"/><Relationship Id="rId75" Type="http://schemas.openxmlformats.org/officeDocument/2006/relationships/tags" Target="../tags/tag1867.xml"/><Relationship Id="rId83" Type="http://schemas.openxmlformats.org/officeDocument/2006/relationships/tags" Target="../tags/tag1875.xml"/><Relationship Id="rId88" Type="http://schemas.openxmlformats.org/officeDocument/2006/relationships/tags" Target="../tags/tag1880.xml"/><Relationship Id="rId91" Type="http://schemas.openxmlformats.org/officeDocument/2006/relationships/tags" Target="../tags/tag1883.xml"/><Relationship Id="rId96" Type="http://schemas.openxmlformats.org/officeDocument/2006/relationships/tags" Target="../tags/tag1888.xml"/><Relationship Id="rId1" Type="http://schemas.openxmlformats.org/officeDocument/2006/relationships/tags" Target="../tags/tag1793.xml"/><Relationship Id="rId6" Type="http://schemas.openxmlformats.org/officeDocument/2006/relationships/tags" Target="../tags/tag1798.xml"/><Relationship Id="rId15" Type="http://schemas.openxmlformats.org/officeDocument/2006/relationships/tags" Target="../tags/tag1807.xml"/><Relationship Id="rId23" Type="http://schemas.openxmlformats.org/officeDocument/2006/relationships/tags" Target="../tags/tag1815.xml"/><Relationship Id="rId28" Type="http://schemas.openxmlformats.org/officeDocument/2006/relationships/tags" Target="../tags/tag1820.xml"/><Relationship Id="rId36" Type="http://schemas.openxmlformats.org/officeDocument/2006/relationships/tags" Target="../tags/tag1828.xml"/><Relationship Id="rId49" Type="http://schemas.openxmlformats.org/officeDocument/2006/relationships/tags" Target="../tags/tag1841.xml"/><Relationship Id="rId57" Type="http://schemas.openxmlformats.org/officeDocument/2006/relationships/tags" Target="../tags/tag1849.xml"/><Relationship Id="rId106" Type="http://schemas.openxmlformats.org/officeDocument/2006/relationships/comments" Target="../comments/comment15.xml"/><Relationship Id="rId10" Type="http://schemas.openxmlformats.org/officeDocument/2006/relationships/tags" Target="../tags/tag1802.xml"/><Relationship Id="rId31" Type="http://schemas.openxmlformats.org/officeDocument/2006/relationships/tags" Target="../tags/tag1823.xml"/><Relationship Id="rId44" Type="http://schemas.openxmlformats.org/officeDocument/2006/relationships/tags" Target="../tags/tag1836.xml"/><Relationship Id="rId52" Type="http://schemas.openxmlformats.org/officeDocument/2006/relationships/tags" Target="../tags/tag1844.xml"/><Relationship Id="rId60" Type="http://schemas.openxmlformats.org/officeDocument/2006/relationships/tags" Target="../tags/tag1852.xml"/><Relationship Id="rId65" Type="http://schemas.openxmlformats.org/officeDocument/2006/relationships/tags" Target="../tags/tag1857.xml"/><Relationship Id="rId73" Type="http://schemas.openxmlformats.org/officeDocument/2006/relationships/tags" Target="../tags/tag1865.xml"/><Relationship Id="rId78" Type="http://schemas.openxmlformats.org/officeDocument/2006/relationships/tags" Target="../tags/tag1870.xml"/><Relationship Id="rId81" Type="http://schemas.openxmlformats.org/officeDocument/2006/relationships/tags" Target="../tags/tag1873.xml"/><Relationship Id="rId86" Type="http://schemas.openxmlformats.org/officeDocument/2006/relationships/tags" Target="../tags/tag1878.xml"/><Relationship Id="rId94" Type="http://schemas.openxmlformats.org/officeDocument/2006/relationships/tags" Target="../tags/tag1886.xml"/><Relationship Id="rId99" Type="http://schemas.openxmlformats.org/officeDocument/2006/relationships/slideLayout" Target="../slideLayouts/slideLayout1.xml"/><Relationship Id="rId101" Type="http://schemas.openxmlformats.org/officeDocument/2006/relationships/image" Target="../media/image14.png"/><Relationship Id="rId4" Type="http://schemas.openxmlformats.org/officeDocument/2006/relationships/tags" Target="../tags/tag1796.xml"/><Relationship Id="rId9" Type="http://schemas.openxmlformats.org/officeDocument/2006/relationships/tags" Target="../tags/tag1801.xml"/><Relationship Id="rId13" Type="http://schemas.openxmlformats.org/officeDocument/2006/relationships/tags" Target="../tags/tag1805.xml"/><Relationship Id="rId18" Type="http://schemas.openxmlformats.org/officeDocument/2006/relationships/tags" Target="../tags/tag1810.xml"/><Relationship Id="rId39" Type="http://schemas.openxmlformats.org/officeDocument/2006/relationships/tags" Target="../tags/tag1831.xml"/><Relationship Id="rId34" Type="http://schemas.openxmlformats.org/officeDocument/2006/relationships/tags" Target="../tags/tag1826.xml"/><Relationship Id="rId50" Type="http://schemas.openxmlformats.org/officeDocument/2006/relationships/tags" Target="../tags/tag1842.xml"/><Relationship Id="rId55" Type="http://schemas.openxmlformats.org/officeDocument/2006/relationships/tags" Target="../tags/tag1847.xml"/><Relationship Id="rId76" Type="http://schemas.openxmlformats.org/officeDocument/2006/relationships/tags" Target="../tags/tag1868.xml"/><Relationship Id="rId97" Type="http://schemas.openxmlformats.org/officeDocument/2006/relationships/tags" Target="../tags/tag1889.xml"/><Relationship Id="rId10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1916.xml"/><Relationship Id="rId21" Type="http://schemas.openxmlformats.org/officeDocument/2006/relationships/tags" Target="../tags/tag1911.xml"/><Relationship Id="rId42" Type="http://schemas.openxmlformats.org/officeDocument/2006/relationships/tags" Target="../tags/tag1932.xml"/><Relationship Id="rId47" Type="http://schemas.openxmlformats.org/officeDocument/2006/relationships/tags" Target="../tags/tag1937.xml"/><Relationship Id="rId63" Type="http://schemas.openxmlformats.org/officeDocument/2006/relationships/tags" Target="../tags/tag1953.xml"/><Relationship Id="rId68" Type="http://schemas.openxmlformats.org/officeDocument/2006/relationships/tags" Target="../tags/tag1958.xml"/><Relationship Id="rId84" Type="http://schemas.openxmlformats.org/officeDocument/2006/relationships/tags" Target="../tags/tag1974.xml"/><Relationship Id="rId89" Type="http://schemas.openxmlformats.org/officeDocument/2006/relationships/tags" Target="../tags/tag1979.xml"/><Relationship Id="rId7" Type="http://schemas.openxmlformats.org/officeDocument/2006/relationships/tags" Target="../tags/tag1897.xml"/><Relationship Id="rId71" Type="http://schemas.openxmlformats.org/officeDocument/2006/relationships/tags" Target="../tags/tag1961.xml"/><Relationship Id="rId92" Type="http://schemas.openxmlformats.org/officeDocument/2006/relationships/tags" Target="../tags/tag1982.xml"/><Relationship Id="rId2" Type="http://schemas.openxmlformats.org/officeDocument/2006/relationships/tags" Target="../tags/tag1892.xml"/><Relationship Id="rId16" Type="http://schemas.openxmlformats.org/officeDocument/2006/relationships/tags" Target="../tags/tag1906.xml"/><Relationship Id="rId29" Type="http://schemas.openxmlformats.org/officeDocument/2006/relationships/tags" Target="../tags/tag1919.xml"/><Relationship Id="rId11" Type="http://schemas.openxmlformats.org/officeDocument/2006/relationships/tags" Target="../tags/tag1901.xml"/><Relationship Id="rId24" Type="http://schemas.openxmlformats.org/officeDocument/2006/relationships/tags" Target="../tags/tag1914.xml"/><Relationship Id="rId32" Type="http://schemas.openxmlformats.org/officeDocument/2006/relationships/tags" Target="../tags/tag1922.xml"/><Relationship Id="rId37" Type="http://schemas.openxmlformats.org/officeDocument/2006/relationships/tags" Target="../tags/tag1927.xml"/><Relationship Id="rId40" Type="http://schemas.openxmlformats.org/officeDocument/2006/relationships/tags" Target="../tags/tag1930.xml"/><Relationship Id="rId45" Type="http://schemas.openxmlformats.org/officeDocument/2006/relationships/tags" Target="../tags/tag1935.xml"/><Relationship Id="rId53" Type="http://schemas.openxmlformats.org/officeDocument/2006/relationships/tags" Target="../tags/tag1943.xml"/><Relationship Id="rId58" Type="http://schemas.openxmlformats.org/officeDocument/2006/relationships/tags" Target="../tags/tag1948.xml"/><Relationship Id="rId66" Type="http://schemas.openxmlformats.org/officeDocument/2006/relationships/tags" Target="../tags/tag1956.xml"/><Relationship Id="rId74" Type="http://schemas.openxmlformats.org/officeDocument/2006/relationships/tags" Target="../tags/tag1964.xml"/><Relationship Id="rId79" Type="http://schemas.openxmlformats.org/officeDocument/2006/relationships/tags" Target="../tags/tag1969.xml"/><Relationship Id="rId87" Type="http://schemas.openxmlformats.org/officeDocument/2006/relationships/tags" Target="../tags/tag1977.xml"/><Relationship Id="rId102" Type="http://schemas.openxmlformats.org/officeDocument/2006/relationships/image" Target="../media/image15.svg"/><Relationship Id="rId5" Type="http://schemas.openxmlformats.org/officeDocument/2006/relationships/tags" Target="../tags/tag1895.xml"/><Relationship Id="rId61" Type="http://schemas.openxmlformats.org/officeDocument/2006/relationships/tags" Target="../tags/tag1951.xml"/><Relationship Id="rId82" Type="http://schemas.openxmlformats.org/officeDocument/2006/relationships/tags" Target="../tags/tag1972.xml"/><Relationship Id="rId90" Type="http://schemas.openxmlformats.org/officeDocument/2006/relationships/tags" Target="../tags/tag1980.xml"/><Relationship Id="rId95" Type="http://schemas.openxmlformats.org/officeDocument/2006/relationships/tags" Target="../tags/tag1985.xml"/><Relationship Id="rId19" Type="http://schemas.openxmlformats.org/officeDocument/2006/relationships/tags" Target="../tags/tag1909.xml"/><Relationship Id="rId14" Type="http://schemas.openxmlformats.org/officeDocument/2006/relationships/tags" Target="../tags/tag1904.xml"/><Relationship Id="rId22" Type="http://schemas.openxmlformats.org/officeDocument/2006/relationships/tags" Target="../tags/tag1912.xml"/><Relationship Id="rId27" Type="http://schemas.openxmlformats.org/officeDocument/2006/relationships/tags" Target="../tags/tag1917.xml"/><Relationship Id="rId30" Type="http://schemas.openxmlformats.org/officeDocument/2006/relationships/tags" Target="../tags/tag1920.xml"/><Relationship Id="rId35" Type="http://schemas.openxmlformats.org/officeDocument/2006/relationships/tags" Target="../tags/tag1925.xml"/><Relationship Id="rId43" Type="http://schemas.openxmlformats.org/officeDocument/2006/relationships/tags" Target="../tags/tag1933.xml"/><Relationship Id="rId48" Type="http://schemas.openxmlformats.org/officeDocument/2006/relationships/tags" Target="../tags/tag1938.xml"/><Relationship Id="rId56" Type="http://schemas.openxmlformats.org/officeDocument/2006/relationships/tags" Target="../tags/tag1946.xml"/><Relationship Id="rId64" Type="http://schemas.openxmlformats.org/officeDocument/2006/relationships/tags" Target="../tags/tag1954.xml"/><Relationship Id="rId69" Type="http://schemas.openxmlformats.org/officeDocument/2006/relationships/tags" Target="../tags/tag1959.xml"/><Relationship Id="rId77" Type="http://schemas.openxmlformats.org/officeDocument/2006/relationships/tags" Target="../tags/tag1967.xml"/><Relationship Id="rId100" Type="http://schemas.openxmlformats.org/officeDocument/2006/relationships/image" Target="../media/image13.png"/><Relationship Id="rId105" Type="http://schemas.openxmlformats.org/officeDocument/2006/relationships/image" Target="../media/image18.png"/><Relationship Id="rId8" Type="http://schemas.openxmlformats.org/officeDocument/2006/relationships/tags" Target="../tags/tag1898.xml"/><Relationship Id="rId51" Type="http://schemas.openxmlformats.org/officeDocument/2006/relationships/tags" Target="../tags/tag1941.xml"/><Relationship Id="rId72" Type="http://schemas.openxmlformats.org/officeDocument/2006/relationships/tags" Target="../tags/tag1962.xml"/><Relationship Id="rId80" Type="http://schemas.openxmlformats.org/officeDocument/2006/relationships/tags" Target="../tags/tag1970.xml"/><Relationship Id="rId85" Type="http://schemas.openxmlformats.org/officeDocument/2006/relationships/tags" Target="../tags/tag1975.xml"/><Relationship Id="rId93" Type="http://schemas.openxmlformats.org/officeDocument/2006/relationships/tags" Target="../tags/tag1983.xml"/><Relationship Id="rId98" Type="http://schemas.openxmlformats.org/officeDocument/2006/relationships/tags" Target="../tags/tag1988.xml"/><Relationship Id="rId3" Type="http://schemas.openxmlformats.org/officeDocument/2006/relationships/tags" Target="../tags/tag1893.xml"/><Relationship Id="rId12" Type="http://schemas.openxmlformats.org/officeDocument/2006/relationships/tags" Target="../tags/tag1902.xml"/><Relationship Id="rId17" Type="http://schemas.openxmlformats.org/officeDocument/2006/relationships/tags" Target="../tags/tag1907.xml"/><Relationship Id="rId25" Type="http://schemas.openxmlformats.org/officeDocument/2006/relationships/tags" Target="../tags/tag1915.xml"/><Relationship Id="rId33" Type="http://schemas.openxmlformats.org/officeDocument/2006/relationships/tags" Target="../tags/tag1923.xml"/><Relationship Id="rId38" Type="http://schemas.openxmlformats.org/officeDocument/2006/relationships/tags" Target="../tags/tag1928.xml"/><Relationship Id="rId46" Type="http://schemas.openxmlformats.org/officeDocument/2006/relationships/tags" Target="../tags/tag1936.xml"/><Relationship Id="rId59" Type="http://schemas.openxmlformats.org/officeDocument/2006/relationships/tags" Target="../tags/tag1949.xml"/><Relationship Id="rId67" Type="http://schemas.openxmlformats.org/officeDocument/2006/relationships/tags" Target="../tags/tag1957.xml"/><Relationship Id="rId103" Type="http://schemas.openxmlformats.org/officeDocument/2006/relationships/image" Target="../media/image16.png"/><Relationship Id="rId20" Type="http://schemas.openxmlformats.org/officeDocument/2006/relationships/tags" Target="../tags/tag1910.xml"/><Relationship Id="rId41" Type="http://schemas.openxmlformats.org/officeDocument/2006/relationships/tags" Target="../tags/tag1931.xml"/><Relationship Id="rId54" Type="http://schemas.openxmlformats.org/officeDocument/2006/relationships/tags" Target="../tags/tag1944.xml"/><Relationship Id="rId62" Type="http://schemas.openxmlformats.org/officeDocument/2006/relationships/tags" Target="../tags/tag1952.xml"/><Relationship Id="rId70" Type="http://schemas.openxmlformats.org/officeDocument/2006/relationships/tags" Target="../tags/tag1960.xml"/><Relationship Id="rId75" Type="http://schemas.openxmlformats.org/officeDocument/2006/relationships/tags" Target="../tags/tag1965.xml"/><Relationship Id="rId83" Type="http://schemas.openxmlformats.org/officeDocument/2006/relationships/tags" Target="../tags/tag1973.xml"/><Relationship Id="rId88" Type="http://schemas.openxmlformats.org/officeDocument/2006/relationships/tags" Target="../tags/tag1978.xml"/><Relationship Id="rId91" Type="http://schemas.openxmlformats.org/officeDocument/2006/relationships/tags" Target="../tags/tag1981.xml"/><Relationship Id="rId96" Type="http://schemas.openxmlformats.org/officeDocument/2006/relationships/tags" Target="../tags/tag1986.xml"/><Relationship Id="rId1" Type="http://schemas.openxmlformats.org/officeDocument/2006/relationships/tags" Target="../tags/tag1891.xml"/><Relationship Id="rId6" Type="http://schemas.openxmlformats.org/officeDocument/2006/relationships/tags" Target="../tags/tag1896.xml"/><Relationship Id="rId15" Type="http://schemas.openxmlformats.org/officeDocument/2006/relationships/tags" Target="../tags/tag1905.xml"/><Relationship Id="rId23" Type="http://schemas.openxmlformats.org/officeDocument/2006/relationships/tags" Target="../tags/tag1913.xml"/><Relationship Id="rId28" Type="http://schemas.openxmlformats.org/officeDocument/2006/relationships/tags" Target="../tags/tag1918.xml"/><Relationship Id="rId36" Type="http://schemas.openxmlformats.org/officeDocument/2006/relationships/tags" Target="../tags/tag1926.xml"/><Relationship Id="rId49" Type="http://schemas.openxmlformats.org/officeDocument/2006/relationships/tags" Target="../tags/tag1939.xml"/><Relationship Id="rId57" Type="http://schemas.openxmlformats.org/officeDocument/2006/relationships/tags" Target="../tags/tag1947.xml"/><Relationship Id="rId106" Type="http://schemas.openxmlformats.org/officeDocument/2006/relationships/comments" Target="../comments/comment16.xml"/><Relationship Id="rId10" Type="http://schemas.openxmlformats.org/officeDocument/2006/relationships/tags" Target="../tags/tag1900.xml"/><Relationship Id="rId31" Type="http://schemas.openxmlformats.org/officeDocument/2006/relationships/tags" Target="../tags/tag1921.xml"/><Relationship Id="rId44" Type="http://schemas.openxmlformats.org/officeDocument/2006/relationships/tags" Target="../tags/tag1934.xml"/><Relationship Id="rId52" Type="http://schemas.openxmlformats.org/officeDocument/2006/relationships/tags" Target="../tags/tag1942.xml"/><Relationship Id="rId60" Type="http://schemas.openxmlformats.org/officeDocument/2006/relationships/tags" Target="../tags/tag1950.xml"/><Relationship Id="rId65" Type="http://schemas.openxmlformats.org/officeDocument/2006/relationships/tags" Target="../tags/tag1955.xml"/><Relationship Id="rId73" Type="http://schemas.openxmlformats.org/officeDocument/2006/relationships/tags" Target="../tags/tag1963.xml"/><Relationship Id="rId78" Type="http://schemas.openxmlformats.org/officeDocument/2006/relationships/tags" Target="../tags/tag1968.xml"/><Relationship Id="rId81" Type="http://schemas.openxmlformats.org/officeDocument/2006/relationships/tags" Target="../tags/tag1971.xml"/><Relationship Id="rId86" Type="http://schemas.openxmlformats.org/officeDocument/2006/relationships/tags" Target="../tags/tag1976.xml"/><Relationship Id="rId94" Type="http://schemas.openxmlformats.org/officeDocument/2006/relationships/tags" Target="../tags/tag1984.xml"/><Relationship Id="rId99" Type="http://schemas.openxmlformats.org/officeDocument/2006/relationships/slideLayout" Target="../slideLayouts/slideLayout1.xml"/><Relationship Id="rId101" Type="http://schemas.openxmlformats.org/officeDocument/2006/relationships/image" Target="../media/image14.png"/><Relationship Id="rId4" Type="http://schemas.openxmlformats.org/officeDocument/2006/relationships/tags" Target="../tags/tag1894.xml"/><Relationship Id="rId9" Type="http://schemas.openxmlformats.org/officeDocument/2006/relationships/tags" Target="../tags/tag1899.xml"/><Relationship Id="rId13" Type="http://schemas.openxmlformats.org/officeDocument/2006/relationships/tags" Target="../tags/tag1903.xml"/><Relationship Id="rId18" Type="http://schemas.openxmlformats.org/officeDocument/2006/relationships/tags" Target="../tags/tag1908.xml"/><Relationship Id="rId39" Type="http://schemas.openxmlformats.org/officeDocument/2006/relationships/tags" Target="../tags/tag1929.xml"/><Relationship Id="rId34" Type="http://schemas.openxmlformats.org/officeDocument/2006/relationships/tags" Target="../tags/tag1924.xml"/><Relationship Id="rId50" Type="http://schemas.openxmlformats.org/officeDocument/2006/relationships/tags" Target="../tags/tag1940.xml"/><Relationship Id="rId55" Type="http://schemas.openxmlformats.org/officeDocument/2006/relationships/tags" Target="../tags/tag1945.xml"/><Relationship Id="rId76" Type="http://schemas.openxmlformats.org/officeDocument/2006/relationships/tags" Target="../tags/tag1966.xml"/><Relationship Id="rId97" Type="http://schemas.openxmlformats.org/officeDocument/2006/relationships/tags" Target="../tags/tag1987.xml"/><Relationship Id="rId10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2014.xml"/><Relationship Id="rId21" Type="http://schemas.openxmlformats.org/officeDocument/2006/relationships/tags" Target="../tags/tag2009.xml"/><Relationship Id="rId42" Type="http://schemas.openxmlformats.org/officeDocument/2006/relationships/tags" Target="../tags/tag2030.xml"/><Relationship Id="rId47" Type="http://schemas.openxmlformats.org/officeDocument/2006/relationships/tags" Target="../tags/tag2035.xml"/><Relationship Id="rId63" Type="http://schemas.openxmlformats.org/officeDocument/2006/relationships/tags" Target="../tags/tag2051.xml"/><Relationship Id="rId68" Type="http://schemas.openxmlformats.org/officeDocument/2006/relationships/tags" Target="../tags/tag2056.xml"/><Relationship Id="rId84" Type="http://schemas.openxmlformats.org/officeDocument/2006/relationships/tags" Target="../tags/tag2072.xml"/><Relationship Id="rId89" Type="http://schemas.openxmlformats.org/officeDocument/2006/relationships/tags" Target="../tags/tag2077.xml"/><Relationship Id="rId7" Type="http://schemas.openxmlformats.org/officeDocument/2006/relationships/tags" Target="../tags/tag1995.xml"/><Relationship Id="rId71" Type="http://schemas.openxmlformats.org/officeDocument/2006/relationships/tags" Target="../tags/tag2059.xml"/><Relationship Id="rId92" Type="http://schemas.openxmlformats.org/officeDocument/2006/relationships/tags" Target="../tags/tag2080.xml"/><Relationship Id="rId2" Type="http://schemas.openxmlformats.org/officeDocument/2006/relationships/tags" Target="../tags/tag1990.xml"/><Relationship Id="rId16" Type="http://schemas.openxmlformats.org/officeDocument/2006/relationships/tags" Target="../tags/tag2004.xml"/><Relationship Id="rId29" Type="http://schemas.openxmlformats.org/officeDocument/2006/relationships/tags" Target="../tags/tag2017.xml"/><Relationship Id="rId11" Type="http://schemas.openxmlformats.org/officeDocument/2006/relationships/tags" Target="../tags/tag1999.xml"/><Relationship Id="rId24" Type="http://schemas.openxmlformats.org/officeDocument/2006/relationships/tags" Target="../tags/tag2012.xml"/><Relationship Id="rId32" Type="http://schemas.openxmlformats.org/officeDocument/2006/relationships/tags" Target="../tags/tag2020.xml"/><Relationship Id="rId37" Type="http://schemas.openxmlformats.org/officeDocument/2006/relationships/tags" Target="../tags/tag2025.xml"/><Relationship Id="rId40" Type="http://schemas.openxmlformats.org/officeDocument/2006/relationships/tags" Target="../tags/tag2028.xml"/><Relationship Id="rId45" Type="http://schemas.openxmlformats.org/officeDocument/2006/relationships/tags" Target="../tags/tag2033.xml"/><Relationship Id="rId53" Type="http://schemas.openxmlformats.org/officeDocument/2006/relationships/tags" Target="../tags/tag2041.xml"/><Relationship Id="rId58" Type="http://schemas.openxmlformats.org/officeDocument/2006/relationships/tags" Target="../tags/tag2046.xml"/><Relationship Id="rId66" Type="http://schemas.openxmlformats.org/officeDocument/2006/relationships/tags" Target="../tags/tag2054.xml"/><Relationship Id="rId74" Type="http://schemas.openxmlformats.org/officeDocument/2006/relationships/tags" Target="../tags/tag2062.xml"/><Relationship Id="rId79" Type="http://schemas.openxmlformats.org/officeDocument/2006/relationships/tags" Target="../tags/tag2067.xml"/><Relationship Id="rId87" Type="http://schemas.openxmlformats.org/officeDocument/2006/relationships/tags" Target="../tags/tag2075.xml"/><Relationship Id="rId102" Type="http://schemas.openxmlformats.org/officeDocument/2006/relationships/image" Target="../media/image15.svg"/><Relationship Id="rId5" Type="http://schemas.openxmlformats.org/officeDocument/2006/relationships/tags" Target="../tags/tag1993.xml"/><Relationship Id="rId61" Type="http://schemas.openxmlformats.org/officeDocument/2006/relationships/tags" Target="../tags/tag2049.xml"/><Relationship Id="rId82" Type="http://schemas.openxmlformats.org/officeDocument/2006/relationships/tags" Target="../tags/tag2070.xml"/><Relationship Id="rId90" Type="http://schemas.openxmlformats.org/officeDocument/2006/relationships/tags" Target="../tags/tag2078.xml"/><Relationship Id="rId95" Type="http://schemas.openxmlformats.org/officeDocument/2006/relationships/tags" Target="../tags/tag2083.xml"/><Relationship Id="rId19" Type="http://schemas.openxmlformats.org/officeDocument/2006/relationships/tags" Target="../tags/tag2007.xml"/><Relationship Id="rId14" Type="http://schemas.openxmlformats.org/officeDocument/2006/relationships/tags" Target="../tags/tag2002.xml"/><Relationship Id="rId22" Type="http://schemas.openxmlformats.org/officeDocument/2006/relationships/tags" Target="../tags/tag2010.xml"/><Relationship Id="rId27" Type="http://schemas.openxmlformats.org/officeDocument/2006/relationships/tags" Target="../tags/tag2015.xml"/><Relationship Id="rId30" Type="http://schemas.openxmlformats.org/officeDocument/2006/relationships/tags" Target="../tags/tag2018.xml"/><Relationship Id="rId35" Type="http://schemas.openxmlformats.org/officeDocument/2006/relationships/tags" Target="../tags/tag2023.xml"/><Relationship Id="rId43" Type="http://schemas.openxmlformats.org/officeDocument/2006/relationships/tags" Target="../tags/tag2031.xml"/><Relationship Id="rId48" Type="http://schemas.openxmlformats.org/officeDocument/2006/relationships/tags" Target="../tags/tag2036.xml"/><Relationship Id="rId56" Type="http://schemas.openxmlformats.org/officeDocument/2006/relationships/tags" Target="../tags/tag2044.xml"/><Relationship Id="rId64" Type="http://schemas.openxmlformats.org/officeDocument/2006/relationships/tags" Target="../tags/tag2052.xml"/><Relationship Id="rId69" Type="http://schemas.openxmlformats.org/officeDocument/2006/relationships/tags" Target="../tags/tag2057.xml"/><Relationship Id="rId77" Type="http://schemas.openxmlformats.org/officeDocument/2006/relationships/tags" Target="../tags/tag2065.xml"/><Relationship Id="rId100" Type="http://schemas.openxmlformats.org/officeDocument/2006/relationships/image" Target="../media/image13.png"/><Relationship Id="rId105" Type="http://schemas.openxmlformats.org/officeDocument/2006/relationships/image" Target="../media/image18.png"/><Relationship Id="rId8" Type="http://schemas.openxmlformats.org/officeDocument/2006/relationships/tags" Target="../tags/tag1996.xml"/><Relationship Id="rId51" Type="http://schemas.openxmlformats.org/officeDocument/2006/relationships/tags" Target="../tags/tag2039.xml"/><Relationship Id="rId72" Type="http://schemas.openxmlformats.org/officeDocument/2006/relationships/tags" Target="../tags/tag2060.xml"/><Relationship Id="rId80" Type="http://schemas.openxmlformats.org/officeDocument/2006/relationships/tags" Target="../tags/tag2068.xml"/><Relationship Id="rId85" Type="http://schemas.openxmlformats.org/officeDocument/2006/relationships/tags" Target="../tags/tag2073.xml"/><Relationship Id="rId93" Type="http://schemas.openxmlformats.org/officeDocument/2006/relationships/tags" Target="../tags/tag2081.xml"/><Relationship Id="rId98" Type="http://schemas.openxmlformats.org/officeDocument/2006/relationships/tags" Target="../tags/tag2086.xml"/><Relationship Id="rId3" Type="http://schemas.openxmlformats.org/officeDocument/2006/relationships/tags" Target="../tags/tag1991.xml"/><Relationship Id="rId12" Type="http://schemas.openxmlformats.org/officeDocument/2006/relationships/tags" Target="../tags/tag2000.xml"/><Relationship Id="rId17" Type="http://schemas.openxmlformats.org/officeDocument/2006/relationships/tags" Target="../tags/tag2005.xml"/><Relationship Id="rId25" Type="http://schemas.openxmlformats.org/officeDocument/2006/relationships/tags" Target="../tags/tag2013.xml"/><Relationship Id="rId33" Type="http://schemas.openxmlformats.org/officeDocument/2006/relationships/tags" Target="../tags/tag2021.xml"/><Relationship Id="rId38" Type="http://schemas.openxmlformats.org/officeDocument/2006/relationships/tags" Target="../tags/tag2026.xml"/><Relationship Id="rId46" Type="http://schemas.openxmlformats.org/officeDocument/2006/relationships/tags" Target="../tags/tag2034.xml"/><Relationship Id="rId59" Type="http://schemas.openxmlformats.org/officeDocument/2006/relationships/tags" Target="../tags/tag2047.xml"/><Relationship Id="rId67" Type="http://schemas.openxmlformats.org/officeDocument/2006/relationships/tags" Target="../tags/tag2055.xml"/><Relationship Id="rId103" Type="http://schemas.openxmlformats.org/officeDocument/2006/relationships/image" Target="../media/image16.png"/><Relationship Id="rId20" Type="http://schemas.openxmlformats.org/officeDocument/2006/relationships/tags" Target="../tags/tag2008.xml"/><Relationship Id="rId41" Type="http://schemas.openxmlformats.org/officeDocument/2006/relationships/tags" Target="../tags/tag2029.xml"/><Relationship Id="rId54" Type="http://schemas.openxmlformats.org/officeDocument/2006/relationships/tags" Target="../tags/tag2042.xml"/><Relationship Id="rId62" Type="http://schemas.openxmlformats.org/officeDocument/2006/relationships/tags" Target="../tags/tag2050.xml"/><Relationship Id="rId70" Type="http://schemas.openxmlformats.org/officeDocument/2006/relationships/tags" Target="../tags/tag2058.xml"/><Relationship Id="rId75" Type="http://schemas.openxmlformats.org/officeDocument/2006/relationships/tags" Target="../tags/tag2063.xml"/><Relationship Id="rId83" Type="http://schemas.openxmlformats.org/officeDocument/2006/relationships/tags" Target="../tags/tag2071.xml"/><Relationship Id="rId88" Type="http://schemas.openxmlformats.org/officeDocument/2006/relationships/tags" Target="../tags/tag2076.xml"/><Relationship Id="rId91" Type="http://schemas.openxmlformats.org/officeDocument/2006/relationships/tags" Target="../tags/tag2079.xml"/><Relationship Id="rId96" Type="http://schemas.openxmlformats.org/officeDocument/2006/relationships/tags" Target="../tags/tag2084.xml"/><Relationship Id="rId1" Type="http://schemas.openxmlformats.org/officeDocument/2006/relationships/tags" Target="../tags/tag1989.xml"/><Relationship Id="rId6" Type="http://schemas.openxmlformats.org/officeDocument/2006/relationships/tags" Target="../tags/tag1994.xml"/><Relationship Id="rId15" Type="http://schemas.openxmlformats.org/officeDocument/2006/relationships/tags" Target="../tags/tag2003.xml"/><Relationship Id="rId23" Type="http://schemas.openxmlformats.org/officeDocument/2006/relationships/tags" Target="../tags/tag2011.xml"/><Relationship Id="rId28" Type="http://schemas.openxmlformats.org/officeDocument/2006/relationships/tags" Target="../tags/tag2016.xml"/><Relationship Id="rId36" Type="http://schemas.openxmlformats.org/officeDocument/2006/relationships/tags" Target="../tags/tag2024.xml"/><Relationship Id="rId49" Type="http://schemas.openxmlformats.org/officeDocument/2006/relationships/tags" Target="../tags/tag2037.xml"/><Relationship Id="rId57" Type="http://schemas.openxmlformats.org/officeDocument/2006/relationships/tags" Target="../tags/tag2045.xml"/><Relationship Id="rId106" Type="http://schemas.openxmlformats.org/officeDocument/2006/relationships/comments" Target="../comments/comment17.xml"/><Relationship Id="rId10" Type="http://schemas.openxmlformats.org/officeDocument/2006/relationships/tags" Target="../tags/tag1998.xml"/><Relationship Id="rId31" Type="http://schemas.openxmlformats.org/officeDocument/2006/relationships/tags" Target="../tags/tag2019.xml"/><Relationship Id="rId44" Type="http://schemas.openxmlformats.org/officeDocument/2006/relationships/tags" Target="../tags/tag2032.xml"/><Relationship Id="rId52" Type="http://schemas.openxmlformats.org/officeDocument/2006/relationships/tags" Target="../tags/tag2040.xml"/><Relationship Id="rId60" Type="http://schemas.openxmlformats.org/officeDocument/2006/relationships/tags" Target="../tags/tag2048.xml"/><Relationship Id="rId65" Type="http://schemas.openxmlformats.org/officeDocument/2006/relationships/tags" Target="../tags/tag2053.xml"/><Relationship Id="rId73" Type="http://schemas.openxmlformats.org/officeDocument/2006/relationships/tags" Target="../tags/tag2061.xml"/><Relationship Id="rId78" Type="http://schemas.openxmlformats.org/officeDocument/2006/relationships/tags" Target="../tags/tag2066.xml"/><Relationship Id="rId81" Type="http://schemas.openxmlformats.org/officeDocument/2006/relationships/tags" Target="../tags/tag2069.xml"/><Relationship Id="rId86" Type="http://schemas.openxmlformats.org/officeDocument/2006/relationships/tags" Target="../tags/tag2074.xml"/><Relationship Id="rId94" Type="http://schemas.openxmlformats.org/officeDocument/2006/relationships/tags" Target="../tags/tag2082.xml"/><Relationship Id="rId99" Type="http://schemas.openxmlformats.org/officeDocument/2006/relationships/slideLayout" Target="../slideLayouts/slideLayout1.xml"/><Relationship Id="rId101" Type="http://schemas.openxmlformats.org/officeDocument/2006/relationships/image" Target="../media/image14.png"/><Relationship Id="rId4" Type="http://schemas.openxmlformats.org/officeDocument/2006/relationships/tags" Target="../tags/tag1992.xml"/><Relationship Id="rId9" Type="http://schemas.openxmlformats.org/officeDocument/2006/relationships/tags" Target="../tags/tag1997.xml"/><Relationship Id="rId13" Type="http://schemas.openxmlformats.org/officeDocument/2006/relationships/tags" Target="../tags/tag2001.xml"/><Relationship Id="rId18" Type="http://schemas.openxmlformats.org/officeDocument/2006/relationships/tags" Target="../tags/tag2006.xml"/><Relationship Id="rId39" Type="http://schemas.openxmlformats.org/officeDocument/2006/relationships/tags" Target="../tags/tag2027.xml"/><Relationship Id="rId34" Type="http://schemas.openxmlformats.org/officeDocument/2006/relationships/tags" Target="../tags/tag2022.xml"/><Relationship Id="rId50" Type="http://schemas.openxmlformats.org/officeDocument/2006/relationships/tags" Target="../tags/tag2038.xml"/><Relationship Id="rId55" Type="http://schemas.openxmlformats.org/officeDocument/2006/relationships/tags" Target="../tags/tag2043.xml"/><Relationship Id="rId76" Type="http://schemas.openxmlformats.org/officeDocument/2006/relationships/tags" Target="../tags/tag2064.xml"/><Relationship Id="rId97" Type="http://schemas.openxmlformats.org/officeDocument/2006/relationships/tags" Target="../tags/tag2085.xml"/><Relationship Id="rId10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2112.xml"/><Relationship Id="rId21" Type="http://schemas.openxmlformats.org/officeDocument/2006/relationships/tags" Target="../tags/tag2107.xml"/><Relationship Id="rId42" Type="http://schemas.openxmlformats.org/officeDocument/2006/relationships/tags" Target="../tags/tag2128.xml"/><Relationship Id="rId47" Type="http://schemas.openxmlformats.org/officeDocument/2006/relationships/tags" Target="../tags/tag2133.xml"/><Relationship Id="rId63" Type="http://schemas.openxmlformats.org/officeDocument/2006/relationships/tags" Target="../tags/tag2149.xml"/><Relationship Id="rId68" Type="http://schemas.openxmlformats.org/officeDocument/2006/relationships/tags" Target="../tags/tag2154.xml"/><Relationship Id="rId84" Type="http://schemas.openxmlformats.org/officeDocument/2006/relationships/tags" Target="../tags/tag2170.xml"/><Relationship Id="rId89" Type="http://schemas.openxmlformats.org/officeDocument/2006/relationships/tags" Target="../tags/tag2175.xml"/><Relationship Id="rId7" Type="http://schemas.openxmlformats.org/officeDocument/2006/relationships/tags" Target="../tags/tag2093.xml"/><Relationship Id="rId71" Type="http://schemas.openxmlformats.org/officeDocument/2006/relationships/tags" Target="../tags/tag2157.xml"/><Relationship Id="rId92" Type="http://schemas.openxmlformats.org/officeDocument/2006/relationships/tags" Target="../tags/tag2178.xml"/><Relationship Id="rId2" Type="http://schemas.openxmlformats.org/officeDocument/2006/relationships/tags" Target="../tags/tag2088.xml"/><Relationship Id="rId16" Type="http://schemas.openxmlformats.org/officeDocument/2006/relationships/tags" Target="../tags/tag2102.xml"/><Relationship Id="rId29" Type="http://schemas.openxmlformats.org/officeDocument/2006/relationships/tags" Target="../tags/tag2115.xml"/><Relationship Id="rId11" Type="http://schemas.openxmlformats.org/officeDocument/2006/relationships/tags" Target="../tags/tag2097.xml"/><Relationship Id="rId24" Type="http://schemas.openxmlformats.org/officeDocument/2006/relationships/tags" Target="../tags/tag2110.xml"/><Relationship Id="rId32" Type="http://schemas.openxmlformats.org/officeDocument/2006/relationships/tags" Target="../tags/tag2118.xml"/><Relationship Id="rId37" Type="http://schemas.openxmlformats.org/officeDocument/2006/relationships/tags" Target="../tags/tag2123.xml"/><Relationship Id="rId40" Type="http://schemas.openxmlformats.org/officeDocument/2006/relationships/tags" Target="../tags/tag2126.xml"/><Relationship Id="rId45" Type="http://schemas.openxmlformats.org/officeDocument/2006/relationships/tags" Target="../tags/tag2131.xml"/><Relationship Id="rId53" Type="http://schemas.openxmlformats.org/officeDocument/2006/relationships/tags" Target="../tags/tag2139.xml"/><Relationship Id="rId58" Type="http://schemas.openxmlformats.org/officeDocument/2006/relationships/tags" Target="../tags/tag2144.xml"/><Relationship Id="rId66" Type="http://schemas.openxmlformats.org/officeDocument/2006/relationships/tags" Target="../tags/tag2152.xml"/><Relationship Id="rId74" Type="http://schemas.openxmlformats.org/officeDocument/2006/relationships/tags" Target="../tags/tag2160.xml"/><Relationship Id="rId79" Type="http://schemas.openxmlformats.org/officeDocument/2006/relationships/tags" Target="../tags/tag2165.xml"/><Relationship Id="rId87" Type="http://schemas.openxmlformats.org/officeDocument/2006/relationships/tags" Target="../tags/tag2173.xml"/><Relationship Id="rId102" Type="http://schemas.openxmlformats.org/officeDocument/2006/relationships/image" Target="../media/image15.svg"/><Relationship Id="rId5" Type="http://schemas.openxmlformats.org/officeDocument/2006/relationships/tags" Target="../tags/tag2091.xml"/><Relationship Id="rId61" Type="http://schemas.openxmlformats.org/officeDocument/2006/relationships/tags" Target="../tags/tag2147.xml"/><Relationship Id="rId82" Type="http://schemas.openxmlformats.org/officeDocument/2006/relationships/tags" Target="../tags/tag2168.xml"/><Relationship Id="rId90" Type="http://schemas.openxmlformats.org/officeDocument/2006/relationships/tags" Target="../tags/tag2176.xml"/><Relationship Id="rId95" Type="http://schemas.openxmlformats.org/officeDocument/2006/relationships/tags" Target="../tags/tag2181.xml"/><Relationship Id="rId19" Type="http://schemas.openxmlformats.org/officeDocument/2006/relationships/tags" Target="../tags/tag2105.xml"/><Relationship Id="rId14" Type="http://schemas.openxmlformats.org/officeDocument/2006/relationships/tags" Target="../tags/tag2100.xml"/><Relationship Id="rId22" Type="http://schemas.openxmlformats.org/officeDocument/2006/relationships/tags" Target="../tags/tag2108.xml"/><Relationship Id="rId27" Type="http://schemas.openxmlformats.org/officeDocument/2006/relationships/tags" Target="../tags/tag2113.xml"/><Relationship Id="rId30" Type="http://schemas.openxmlformats.org/officeDocument/2006/relationships/tags" Target="../tags/tag2116.xml"/><Relationship Id="rId35" Type="http://schemas.openxmlformats.org/officeDocument/2006/relationships/tags" Target="../tags/tag2121.xml"/><Relationship Id="rId43" Type="http://schemas.openxmlformats.org/officeDocument/2006/relationships/tags" Target="../tags/tag2129.xml"/><Relationship Id="rId48" Type="http://schemas.openxmlformats.org/officeDocument/2006/relationships/tags" Target="../tags/tag2134.xml"/><Relationship Id="rId56" Type="http://schemas.openxmlformats.org/officeDocument/2006/relationships/tags" Target="../tags/tag2142.xml"/><Relationship Id="rId64" Type="http://schemas.openxmlformats.org/officeDocument/2006/relationships/tags" Target="../tags/tag2150.xml"/><Relationship Id="rId69" Type="http://schemas.openxmlformats.org/officeDocument/2006/relationships/tags" Target="../tags/tag2155.xml"/><Relationship Id="rId77" Type="http://schemas.openxmlformats.org/officeDocument/2006/relationships/tags" Target="../tags/tag2163.xml"/><Relationship Id="rId100" Type="http://schemas.openxmlformats.org/officeDocument/2006/relationships/image" Target="../media/image13.png"/><Relationship Id="rId105" Type="http://schemas.openxmlformats.org/officeDocument/2006/relationships/image" Target="../media/image18.png"/><Relationship Id="rId8" Type="http://schemas.openxmlformats.org/officeDocument/2006/relationships/tags" Target="../tags/tag2094.xml"/><Relationship Id="rId51" Type="http://schemas.openxmlformats.org/officeDocument/2006/relationships/tags" Target="../tags/tag2137.xml"/><Relationship Id="rId72" Type="http://schemas.openxmlformats.org/officeDocument/2006/relationships/tags" Target="../tags/tag2158.xml"/><Relationship Id="rId80" Type="http://schemas.openxmlformats.org/officeDocument/2006/relationships/tags" Target="../tags/tag2166.xml"/><Relationship Id="rId85" Type="http://schemas.openxmlformats.org/officeDocument/2006/relationships/tags" Target="../tags/tag2171.xml"/><Relationship Id="rId93" Type="http://schemas.openxmlformats.org/officeDocument/2006/relationships/tags" Target="../tags/tag2179.xml"/><Relationship Id="rId98" Type="http://schemas.openxmlformats.org/officeDocument/2006/relationships/tags" Target="../tags/tag2184.xml"/><Relationship Id="rId3" Type="http://schemas.openxmlformats.org/officeDocument/2006/relationships/tags" Target="../tags/tag2089.xml"/><Relationship Id="rId12" Type="http://schemas.openxmlformats.org/officeDocument/2006/relationships/tags" Target="../tags/tag2098.xml"/><Relationship Id="rId17" Type="http://schemas.openxmlformats.org/officeDocument/2006/relationships/tags" Target="../tags/tag2103.xml"/><Relationship Id="rId25" Type="http://schemas.openxmlformats.org/officeDocument/2006/relationships/tags" Target="../tags/tag2111.xml"/><Relationship Id="rId33" Type="http://schemas.openxmlformats.org/officeDocument/2006/relationships/tags" Target="../tags/tag2119.xml"/><Relationship Id="rId38" Type="http://schemas.openxmlformats.org/officeDocument/2006/relationships/tags" Target="../tags/tag2124.xml"/><Relationship Id="rId46" Type="http://schemas.openxmlformats.org/officeDocument/2006/relationships/tags" Target="../tags/tag2132.xml"/><Relationship Id="rId59" Type="http://schemas.openxmlformats.org/officeDocument/2006/relationships/tags" Target="../tags/tag2145.xml"/><Relationship Id="rId67" Type="http://schemas.openxmlformats.org/officeDocument/2006/relationships/tags" Target="../tags/tag2153.xml"/><Relationship Id="rId103" Type="http://schemas.openxmlformats.org/officeDocument/2006/relationships/image" Target="../media/image16.png"/><Relationship Id="rId20" Type="http://schemas.openxmlformats.org/officeDocument/2006/relationships/tags" Target="../tags/tag2106.xml"/><Relationship Id="rId41" Type="http://schemas.openxmlformats.org/officeDocument/2006/relationships/tags" Target="../tags/tag2127.xml"/><Relationship Id="rId54" Type="http://schemas.openxmlformats.org/officeDocument/2006/relationships/tags" Target="../tags/tag2140.xml"/><Relationship Id="rId62" Type="http://schemas.openxmlformats.org/officeDocument/2006/relationships/tags" Target="../tags/tag2148.xml"/><Relationship Id="rId70" Type="http://schemas.openxmlformats.org/officeDocument/2006/relationships/tags" Target="../tags/tag2156.xml"/><Relationship Id="rId75" Type="http://schemas.openxmlformats.org/officeDocument/2006/relationships/tags" Target="../tags/tag2161.xml"/><Relationship Id="rId83" Type="http://schemas.openxmlformats.org/officeDocument/2006/relationships/tags" Target="../tags/tag2169.xml"/><Relationship Id="rId88" Type="http://schemas.openxmlformats.org/officeDocument/2006/relationships/tags" Target="../tags/tag2174.xml"/><Relationship Id="rId91" Type="http://schemas.openxmlformats.org/officeDocument/2006/relationships/tags" Target="../tags/tag2177.xml"/><Relationship Id="rId96" Type="http://schemas.openxmlformats.org/officeDocument/2006/relationships/tags" Target="../tags/tag2182.xml"/><Relationship Id="rId1" Type="http://schemas.openxmlformats.org/officeDocument/2006/relationships/tags" Target="../tags/tag2087.xml"/><Relationship Id="rId6" Type="http://schemas.openxmlformats.org/officeDocument/2006/relationships/tags" Target="../tags/tag2092.xml"/><Relationship Id="rId15" Type="http://schemas.openxmlformats.org/officeDocument/2006/relationships/tags" Target="../tags/tag2101.xml"/><Relationship Id="rId23" Type="http://schemas.openxmlformats.org/officeDocument/2006/relationships/tags" Target="../tags/tag2109.xml"/><Relationship Id="rId28" Type="http://schemas.openxmlformats.org/officeDocument/2006/relationships/tags" Target="../tags/tag2114.xml"/><Relationship Id="rId36" Type="http://schemas.openxmlformats.org/officeDocument/2006/relationships/tags" Target="../tags/tag2122.xml"/><Relationship Id="rId49" Type="http://schemas.openxmlformats.org/officeDocument/2006/relationships/tags" Target="../tags/tag2135.xml"/><Relationship Id="rId57" Type="http://schemas.openxmlformats.org/officeDocument/2006/relationships/tags" Target="../tags/tag2143.xml"/><Relationship Id="rId106" Type="http://schemas.openxmlformats.org/officeDocument/2006/relationships/comments" Target="../comments/comment18.xml"/><Relationship Id="rId10" Type="http://schemas.openxmlformats.org/officeDocument/2006/relationships/tags" Target="../tags/tag2096.xml"/><Relationship Id="rId31" Type="http://schemas.openxmlformats.org/officeDocument/2006/relationships/tags" Target="../tags/tag2117.xml"/><Relationship Id="rId44" Type="http://schemas.openxmlformats.org/officeDocument/2006/relationships/tags" Target="../tags/tag2130.xml"/><Relationship Id="rId52" Type="http://schemas.openxmlformats.org/officeDocument/2006/relationships/tags" Target="../tags/tag2138.xml"/><Relationship Id="rId60" Type="http://schemas.openxmlformats.org/officeDocument/2006/relationships/tags" Target="../tags/tag2146.xml"/><Relationship Id="rId65" Type="http://schemas.openxmlformats.org/officeDocument/2006/relationships/tags" Target="../tags/tag2151.xml"/><Relationship Id="rId73" Type="http://schemas.openxmlformats.org/officeDocument/2006/relationships/tags" Target="../tags/tag2159.xml"/><Relationship Id="rId78" Type="http://schemas.openxmlformats.org/officeDocument/2006/relationships/tags" Target="../tags/tag2164.xml"/><Relationship Id="rId81" Type="http://schemas.openxmlformats.org/officeDocument/2006/relationships/tags" Target="../tags/tag2167.xml"/><Relationship Id="rId86" Type="http://schemas.openxmlformats.org/officeDocument/2006/relationships/tags" Target="../tags/tag2172.xml"/><Relationship Id="rId94" Type="http://schemas.openxmlformats.org/officeDocument/2006/relationships/tags" Target="../tags/tag2180.xml"/><Relationship Id="rId99" Type="http://schemas.openxmlformats.org/officeDocument/2006/relationships/slideLayout" Target="../slideLayouts/slideLayout1.xml"/><Relationship Id="rId101" Type="http://schemas.openxmlformats.org/officeDocument/2006/relationships/image" Target="../media/image14.png"/><Relationship Id="rId4" Type="http://schemas.openxmlformats.org/officeDocument/2006/relationships/tags" Target="../tags/tag2090.xml"/><Relationship Id="rId9" Type="http://schemas.openxmlformats.org/officeDocument/2006/relationships/tags" Target="../tags/tag2095.xml"/><Relationship Id="rId13" Type="http://schemas.openxmlformats.org/officeDocument/2006/relationships/tags" Target="../tags/tag2099.xml"/><Relationship Id="rId18" Type="http://schemas.openxmlformats.org/officeDocument/2006/relationships/tags" Target="../tags/tag2104.xml"/><Relationship Id="rId39" Type="http://schemas.openxmlformats.org/officeDocument/2006/relationships/tags" Target="../tags/tag2125.xml"/><Relationship Id="rId34" Type="http://schemas.openxmlformats.org/officeDocument/2006/relationships/tags" Target="../tags/tag2120.xml"/><Relationship Id="rId50" Type="http://schemas.openxmlformats.org/officeDocument/2006/relationships/tags" Target="../tags/tag2136.xml"/><Relationship Id="rId55" Type="http://schemas.openxmlformats.org/officeDocument/2006/relationships/tags" Target="../tags/tag2141.xml"/><Relationship Id="rId76" Type="http://schemas.openxmlformats.org/officeDocument/2006/relationships/tags" Target="../tags/tag2162.xml"/><Relationship Id="rId97" Type="http://schemas.openxmlformats.org/officeDocument/2006/relationships/tags" Target="../tags/tag2183.xml"/><Relationship Id="rId10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85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2187.xml"/><Relationship Id="rId1" Type="http://schemas.openxmlformats.org/officeDocument/2006/relationships/tags" Target="../tags/tag2186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9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200.xml"/><Relationship Id="rId18" Type="http://schemas.openxmlformats.org/officeDocument/2006/relationships/tags" Target="../tags/tag2205.xml"/><Relationship Id="rId26" Type="http://schemas.openxmlformats.org/officeDocument/2006/relationships/tags" Target="../tags/tag2213.xml"/><Relationship Id="rId39" Type="http://schemas.openxmlformats.org/officeDocument/2006/relationships/tags" Target="../tags/tag2226.xml"/><Relationship Id="rId3" Type="http://schemas.openxmlformats.org/officeDocument/2006/relationships/tags" Target="../tags/tag2190.xml"/><Relationship Id="rId21" Type="http://schemas.openxmlformats.org/officeDocument/2006/relationships/tags" Target="../tags/tag2208.xml"/><Relationship Id="rId34" Type="http://schemas.openxmlformats.org/officeDocument/2006/relationships/tags" Target="../tags/tag2221.xml"/><Relationship Id="rId42" Type="http://schemas.openxmlformats.org/officeDocument/2006/relationships/tags" Target="../tags/tag2229.xml"/><Relationship Id="rId47" Type="http://schemas.openxmlformats.org/officeDocument/2006/relationships/tags" Target="../tags/tag2234.xml"/><Relationship Id="rId50" Type="http://schemas.openxmlformats.org/officeDocument/2006/relationships/image" Target="../media/image14.png"/><Relationship Id="rId7" Type="http://schemas.openxmlformats.org/officeDocument/2006/relationships/tags" Target="../tags/tag2194.xml"/><Relationship Id="rId12" Type="http://schemas.openxmlformats.org/officeDocument/2006/relationships/tags" Target="../tags/tag2199.xml"/><Relationship Id="rId17" Type="http://schemas.openxmlformats.org/officeDocument/2006/relationships/tags" Target="../tags/tag2204.xml"/><Relationship Id="rId25" Type="http://schemas.openxmlformats.org/officeDocument/2006/relationships/tags" Target="../tags/tag2212.xml"/><Relationship Id="rId33" Type="http://schemas.openxmlformats.org/officeDocument/2006/relationships/tags" Target="../tags/tag2220.xml"/><Relationship Id="rId38" Type="http://schemas.openxmlformats.org/officeDocument/2006/relationships/tags" Target="../tags/tag2225.xml"/><Relationship Id="rId46" Type="http://schemas.openxmlformats.org/officeDocument/2006/relationships/tags" Target="../tags/tag2233.xml"/><Relationship Id="rId2" Type="http://schemas.openxmlformats.org/officeDocument/2006/relationships/tags" Target="../tags/tag2189.xml"/><Relationship Id="rId16" Type="http://schemas.openxmlformats.org/officeDocument/2006/relationships/tags" Target="../tags/tag2203.xml"/><Relationship Id="rId20" Type="http://schemas.openxmlformats.org/officeDocument/2006/relationships/tags" Target="../tags/tag2207.xml"/><Relationship Id="rId29" Type="http://schemas.openxmlformats.org/officeDocument/2006/relationships/tags" Target="../tags/tag2216.xml"/><Relationship Id="rId41" Type="http://schemas.openxmlformats.org/officeDocument/2006/relationships/tags" Target="../tags/tag2228.xml"/><Relationship Id="rId1" Type="http://schemas.openxmlformats.org/officeDocument/2006/relationships/tags" Target="../tags/tag2188.xml"/><Relationship Id="rId6" Type="http://schemas.openxmlformats.org/officeDocument/2006/relationships/tags" Target="../tags/tag2193.xml"/><Relationship Id="rId11" Type="http://schemas.openxmlformats.org/officeDocument/2006/relationships/tags" Target="../tags/tag2198.xml"/><Relationship Id="rId24" Type="http://schemas.openxmlformats.org/officeDocument/2006/relationships/tags" Target="../tags/tag2211.xml"/><Relationship Id="rId32" Type="http://schemas.openxmlformats.org/officeDocument/2006/relationships/tags" Target="../tags/tag2219.xml"/><Relationship Id="rId37" Type="http://schemas.openxmlformats.org/officeDocument/2006/relationships/tags" Target="../tags/tag2224.xml"/><Relationship Id="rId40" Type="http://schemas.openxmlformats.org/officeDocument/2006/relationships/tags" Target="../tags/tag2227.xml"/><Relationship Id="rId45" Type="http://schemas.openxmlformats.org/officeDocument/2006/relationships/tags" Target="../tags/tag2232.xml"/><Relationship Id="rId5" Type="http://schemas.openxmlformats.org/officeDocument/2006/relationships/tags" Target="../tags/tag2192.xml"/><Relationship Id="rId15" Type="http://schemas.openxmlformats.org/officeDocument/2006/relationships/tags" Target="../tags/tag2202.xml"/><Relationship Id="rId23" Type="http://schemas.openxmlformats.org/officeDocument/2006/relationships/tags" Target="../tags/tag2210.xml"/><Relationship Id="rId28" Type="http://schemas.openxmlformats.org/officeDocument/2006/relationships/tags" Target="../tags/tag2215.xml"/><Relationship Id="rId36" Type="http://schemas.openxmlformats.org/officeDocument/2006/relationships/tags" Target="../tags/tag2223.xml"/><Relationship Id="rId49" Type="http://schemas.openxmlformats.org/officeDocument/2006/relationships/image" Target="../media/image13.png"/><Relationship Id="rId10" Type="http://schemas.openxmlformats.org/officeDocument/2006/relationships/tags" Target="../tags/tag2197.xml"/><Relationship Id="rId19" Type="http://schemas.openxmlformats.org/officeDocument/2006/relationships/tags" Target="../tags/tag2206.xml"/><Relationship Id="rId31" Type="http://schemas.openxmlformats.org/officeDocument/2006/relationships/tags" Target="../tags/tag2218.xml"/><Relationship Id="rId44" Type="http://schemas.openxmlformats.org/officeDocument/2006/relationships/tags" Target="../tags/tag2231.xml"/><Relationship Id="rId4" Type="http://schemas.openxmlformats.org/officeDocument/2006/relationships/tags" Target="../tags/tag2191.xml"/><Relationship Id="rId9" Type="http://schemas.openxmlformats.org/officeDocument/2006/relationships/tags" Target="../tags/tag2196.xml"/><Relationship Id="rId14" Type="http://schemas.openxmlformats.org/officeDocument/2006/relationships/tags" Target="../tags/tag2201.xml"/><Relationship Id="rId22" Type="http://schemas.openxmlformats.org/officeDocument/2006/relationships/tags" Target="../tags/tag2209.xml"/><Relationship Id="rId27" Type="http://schemas.openxmlformats.org/officeDocument/2006/relationships/tags" Target="../tags/tag2214.xml"/><Relationship Id="rId30" Type="http://schemas.openxmlformats.org/officeDocument/2006/relationships/tags" Target="../tags/tag2217.xml"/><Relationship Id="rId35" Type="http://schemas.openxmlformats.org/officeDocument/2006/relationships/tags" Target="../tags/tag2222.xml"/><Relationship Id="rId43" Type="http://schemas.openxmlformats.org/officeDocument/2006/relationships/tags" Target="../tags/tag2230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2195.xml"/><Relationship Id="rId51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9.svg"/><Relationship Id="rId3" Type="http://schemas.microsoft.com/office/2007/relationships/media" Target="../media/media1.mp3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comments" Target="../comments/comment1.xml"/><Relationship Id="rId2" Type="http://schemas.openxmlformats.org/officeDocument/2006/relationships/audio" Target="NULL" TargetMode="External"/><Relationship Id="rId16" Type="http://schemas.openxmlformats.org/officeDocument/2006/relationships/image" Target="../media/image12.png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slide" Target="slide6.xml"/><Relationship Id="rId5" Type="http://schemas.openxmlformats.org/officeDocument/2006/relationships/image" Target="../media/image2.png"/><Relationship Id="rId15" Type="http://schemas.openxmlformats.org/officeDocument/2006/relationships/image" Target="../media/image11.svg"/><Relationship Id="rId10" Type="http://schemas.openxmlformats.org/officeDocument/2006/relationships/image" Target="../media/image7.sv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25.xml"/><Relationship Id="rId117" Type="http://schemas.openxmlformats.org/officeDocument/2006/relationships/tags" Target="../tags/tag116.xml"/><Relationship Id="rId21" Type="http://schemas.openxmlformats.org/officeDocument/2006/relationships/tags" Target="../tags/tag20.xml"/><Relationship Id="rId42" Type="http://schemas.openxmlformats.org/officeDocument/2006/relationships/tags" Target="../tags/tag41.xml"/><Relationship Id="rId47" Type="http://schemas.openxmlformats.org/officeDocument/2006/relationships/tags" Target="../tags/tag46.xml"/><Relationship Id="rId63" Type="http://schemas.openxmlformats.org/officeDocument/2006/relationships/tags" Target="../tags/tag62.xml"/><Relationship Id="rId68" Type="http://schemas.openxmlformats.org/officeDocument/2006/relationships/tags" Target="../tags/tag67.xml"/><Relationship Id="rId84" Type="http://schemas.openxmlformats.org/officeDocument/2006/relationships/tags" Target="../tags/tag83.xml"/><Relationship Id="rId89" Type="http://schemas.openxmlformats.org/officeDocument/2006/relationships/tags" Target="../tags/tag88.xml"/><Relationship Id="rId112" Type="http://schemas.openxmlformats.org/officeDocument/2006/relationships/tags" Target="../tags/tag111.xml"/><Relationship Id="rId133" Type="http://schemas.openxmlformats.org/officeDocument/2006/relationships/tags" Target="../tags/tag132.xml"/><Relationship Id="rId138" Type="http://schemas.openxmlformats.org/officeDocument/2006/relationships/tags" Target="../tags/tag137.xml"/><Relationship Id="rId154" Type="http://schemas.openxmlformats.org/officeDocument/2006/relationships/tags" Target="../tags/tag153.xml"/><Relationship Id="rId159" Type="http://schemas.openxmlformats.org/officeDocument/2006/relationships/tags" Target="../tags/tag158.xml"/><Relationship Id="rId170" Type="http://schemas.openxmlformats.org/officeDocument/2006/relationships/image" Target="../media/image7.svg"/><Relationship Id="rId16" Type="http://schemas.openxmlformats.org/officeDocument/2006/relationships/tags" Target="../tags/tag15.xml"/><Relationship Id="rId107" Type="http://schemas.openxmlformats.org/officeDocument/2006/relationships/tags" Target="../tags/tag106.xml"/><Relationship Id="rId11" Type="http://schemas.openxmlformats.org/officeDocument/2006/relationships/tags" Target="../tags/tag10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53" Type="http://schemas.openxmlformats.org/officeDocument/2006/relationships/tags" Target="../tags/tag52.xml"/><Relationship Id="rId58" Type="http://schemas.openxmlformats.org/officeDocument/2006/relationships/tags" Target="../tags/tag57.xml"/><Relationship Id="rId74" Type="http://schemas.openxmlformats.org/officeDocument/2006/relationships/tags" Target="../tags/tag73.xml"/><Relationship Id="rId79" Type="http://schemas.openxmlformats.org/officeDocument/2006/relationships/tags" Target="../tags/tag78.xml"/><Relationship Id="rId102" Type="http://schemas.openxmlformats.org/officeDocument/2006/relationships/tags" Target="../tags/tag101.xml"/><Relationship Id="rId123" Type="http://schemas.openxmlformats.org/officeDocument/2006/relationships/tags" Target="../tags/tag122.xml"/><Relationship Id="rId128" Type="http://schemas.openxmlformats.org/officeDocument/2006/relationships/tags" Target="../tags/tag127.xml"/><Relationship Id="rId144" Type="http://schemas.openxmlformats.org/officeDocument/2006/relationships/tags" Target="../tags/tag143.xml"/><Relationship Id="rId149" Type="http://schemas.openxmlformats.org/officeDocument/2006/relationships/tags" Target="../tags/tag148.xml"/><Relationship Id="rId5" Type="http://schemas.openxmlformats.org/officeDocument/2006/relationships/tags" Target="../tags/tag4.xml"/><Relationship Id="rId90" Type="http://schemas.openxmlformats.org/officeDocument/2006/relationships/tags" Target="../tags/tag89.xml"/><Relationship Id="rId95" Type="http://schemas.openxmlformats.org/officeDocument/2006/relationships/tags" Target="../tags/tag94.xml"/><Relationship Id="rId160" Type="http://schemas.openxmlformats.org/officeDocument/2006/relationships/tags" Target="../tags/tag159.xml"/><Relationship Id="rId165" Type="http://schemas.openxmlformats.org/officeDocument/2006/relationships/slideLayout" Target="../slideLayouts/slideLayout1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43" Type="http://schemas.openxmlformats.org/officeDocument/2006/relationships/tags" Target="../tags/tag42.xml"/><Relationship Id="rId48" Type="http://schemas.openxmlformats.org/officeDocument/2006/relationships/tags" Target="../tags/tag47.xml"/><Relationship Id="rId64" Type="http://schemas.openxmlformats.org/officeDocument/2006/relationships/tags" Target="../tags/tag63.xml"/><Relationship Id="rId69" Type="http://schemas.openxmlformats.org/officeDocument/2006/relationships/tags" Target="../tags/tag68.xml"/><Relationship Id="rId113" Type="http://schemas.openxmlformats.org/officeDocument/2006/relationships/tags" Target="../tags/tag112.xml"/><Relationship Id="rId118" Type="http://schemas.openxmlformats.org/officeDocument/2006/relationships/tags" Target="../tags/tag117.xml"/><Relationship Id="rId134" Type="http://schemas.openxmlformats.org/officeDocument/2006/relationships/tags" Target="../tags/tag133.xml"/><Relationship Id="rId139" Type="http://schemas.openxmlformats.org/officeDocument/2006/relationships/tags" Target="../tags/tag138.xml"/><Relationship Id="rId80" Type="http://schemas.openxmlformats.org/officeDocument/2006/relationships/tags" Target="../tags/tag79.xml"/><Relationship Id="rId85" Type="http://schemas.openxmlformats.org/officeDocument/2006/relationships/tags" Target="../tags/tag84.xml"/><Relationship Id="rId150" Type="http://schemas.openxmlformats.org/officeDocument/2006/relationships/tags" Target="../tags/tag149.xml"/><Relationship Id="rId155" Type="http://schemas.openxmlformats.org/officeDocument/2006/relationships/tags" Target="../tags/tag154.xml"/><Relationship Id="rId171" Type="http://schemas.openxmlformats.org/officeDocument/2006/relationships/image" Target="../media/image14.png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59" Type="http://schemas.openxmlformats.org/officeDocument/2006/relationships/tags" Target="../tags/tag58.xml"/><Relationship Id="rId103" Type="http://schemas.openxmlformats.org/officeDocument/2006/relationships/tags" Target="../tags/tag102.xml"/><Relationship Id="rId108" Type="http://schemas.openxmlformats.org/officeDocument/2006/relationships/tags" Target="../tags/tag107.xml"/><Relationship Id="rId124" Type="http://schemas.openxmlformats.org/officeDocument/2006/relationships/tags" Target="../tags/tag123.xml"/><Relationship Id="rId129" Type="http://schemas.openxmlformats.org/officeDocument/2006/relationships/tags" Target="../tags/tag128.xml"/><Relationship Id="rId54" Type="http://schemas.openxmlformats.org/officeDocument/2006/relationships/tags" Target="../tags/tag53.xml"/><Relationship Id="rId70" Type="http://schemas.openxmlformats.org/officeDocument/2006/relationships/tags" Target="../tags/tag69.xml"/><Relationship Id="rId75" Type="http://schemas.openxmlformats.org/officeDocument/2006/relationships/tags" Target="../tags/tag74.xml"/><Relationship Id="rId91" Type="http://schemas.openxmlformats.org/officeDocument/2006/relationships/tags" Target="../tags/tag90.xml"/><Relationship Id="rId96" Type="http://schemas.openxmlformats.org/officeDocument/2006/relationships/tags" Target="../tags/tag95.xml"/><Relationship Id="rId140" Type="http://schemas.openxmlformats.org/officeDocument/2006/relationships/tags" Target="../tags/tag139.xml"/><Relationship Id="rId145" Type="http://schemas.openxmlformats.org/officeDocument/2006/relationships/tags" Target="../tags/tag144.xml"/><Relationship Id="rId161" Type="http://schemas.openxmlformats.org/officeDocument/2006/relationships/tags" Target="../tags/tag160.xml"/><Relationship Id="rId166" Type="http://schemas.openxmlformats.org/officeDocument/2006/relationships/image" Target="../media/image13.png"/><Relationship Id="rId1" Type="http://schemas.microsoft.com/office/2007/relationships/media" Target="../media/media1.mp3"/><Relationship Id="rId6" Type="http://schemas.openxmlformats.org/officeDocument/2006/relationships/tags" Target="../tags/tag5.xml"/><Relationship Id="rId15" Type="http://schemas.openxmlformats.org/officeDocument/2006/relationships/tags" Target="../tags/tag14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49" Type="http://schemas.openxmlformats.org/officeDocument/2006/relationships/tags" Target="../tags/tag48.xml"/><Relationship Id="rId57" Type="http://schemas.openxmlformats.org/officeDocument/2006/relationships/tags" Target="../tags/tag56.xml"/><Relationship Id="rId106" Type="http://schemas.openxmlformats.org/officeDocument/2006/relationships/tags" Target="../tags/tag105.xml"/><Relationship Id="rId114" Type="http://schemas.openxmlformats.org/officeDocument/2006/relationships/tags" Target="../tags/tag113.xml"/><Relationship Id="rId119" Type="http://schemas.openxmlformats.org/officeDocument/2006/relationships/tags" Target="../tags/tag118.xml"/><Relationship Id="rId127" Type="http://schemas.openxmlformats.org/officeDocument/2006/relationships/tags" Target="../tags/tag126.xml"/><Relationship Id="rId10" Type="http://schemas.openxmlformats.org/officeDocument/2006/relationships/tags" Target="../tags/tag9.xml"/><Relationship Id="rId31" Type="http://schemas.openxmlformats.org/officeDocument/2006/relationships/tags" Target="../tags/tag30.xml"/><Relationship Id="rId44" Type="http://schemas.openxmlformats.org/officeDocument/2006/relationships/tags" Target="../tags/tag43.xml"/><Relationship Id="rId52" Type="http://schemas.openxmlformats.org/officeDocument/2006/relationships/tags" Target="../tags/tag51.xml"/><Relationship Id="rId60" Type="http://schemas.openxmlformats.org/officeDocument/2006/relationships/tags" Target="../tags/tag59.xml"/><Relationship Id="rId65" Type="http://schemas.openxmlformats.org/officeDocument/2006/relationships/tags" Target="../tags/tag64.xml"/><Relationship Id="rId73" Type="http://schemas.openxmlformats.org/officeDocument/2006/relationships/tags" Target="../tags/tag72.xml"/><Relationship Id="rId78" Type="http://schemas.openxmlformats.org/officeDocument/2006/relationships/tags" Target="../tags/tag77.xml"/><Relationship Id="rId81" Type="http://schemas.openxmlformats.org/officeDocument/2006/relationships/tags" Target="../tags/tag80.xml"/><Relationship Id="rId86" Type="http://schemas.openxmlformats.org/officeDocument/2006/relationships/tags" Target="../tags/tag85.xml"/><Relationship Id="rId94" Type="http://schemas.openxmlformats.org/officeDocument/2006/relationships/tags" Target="../tags/tag93.xml"/><Relationship Id="rId99" Type="http://schemas.openxmlformats.org/officeDocument/2006/relationships/tags" Target="../tags/tag98.xml"/><Relationship Id="rId101" Type="http://schemas.openxmlformats.org/officeDocument/2006/relationships/tags" Target="../tags/tag100.xml"/><Relationship Id="rId122" Type="http://schemas.openxmlformats.org/officeDocument/2006/relationships/tags" Target="../tags/tag121.xml"/><Relationship Id="rId130" Type="http://schemas.openxmlformats.org/officeDocument/2006/relationships/tags" Target="../tags/tag129.xml"/><Relationship Id="rId135" Type="http://schemas.openxmlformats.org/officeDocument/2006/relationships/tags" Target="../tags/tag134.xml"/><Relationship Id="rId143" Type="http://schemas.openxmlformats.org/officeDocument/2006/relationships/tags" Target="../tags/tag142.xml"/><Relationship Id="rId148" Type="http://schemas.openxmlformats.org/officeDocument/2006/relationships/tags" Target="../tags/tag147.xml"/><Relationship Id="rId151" Type="http://schemas.openxmlformats.org/officeDocument/2006/relationships/tags" Target="../tags/tag150.xml"/><Relationship Id="rId156" Type="http://schemas.openxmlformats.org/officeDocument/2006/relationships/tags" Target="../tags/tag155.xml"/><Relationship Id="rId164" Type="http://schemas.openxmlformats.org/officeDocument/2006/relationships/tags" Target="../tags/tag163.xml"/><Relationship Id="rId169" Type="http://schemas.openxmlformats.org/officeDocument/2006/relationships/image" Target="../media/image6.png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72" Type="http://schemas.openxmlformats.org/officeDocument/2006/relationships/image" Target="../media/image15.svg"/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39" Type="http://schemas.openxmlformats.org/officeDocument/2006/relationships/tags" Target="../tags/tag38.xml"/><Relationship Id="rId109" Type="http://schemas.openxmlformats.org/officeDocument/2006/relationships/tags" Target="../tags/tag108.xml"/><Relationship Id="rId34" Type="http://schemas.openxmlformats.org/officeDocument/2006/relationships/tags" Target="../tags/tag33.xml"/><Relationship Id="rId50" Type="http://schemas.openxmlformats.org/officeDocument/2006/relationships/tags" Target="../tags/tag49.xml"/><Relationship Id="rId55" Type="http://schemas.openxmlformats.org/officeDocument/2006/relationships/tags" Target="../tags/tag54.xml"/><Relationship Id="rId76" Type="http://schemas.openxmlformats.org/officeDocument/2006/relationships/tags" Target="../tags/tag75.xml"/><Relationship Id="rId97" Type="http://schemas.openxmlformats.org/officeDocument/2006/relationships/tags" Target="../tags/tag96.xml"/><Relationship Id="rId104" Type="http://schemas.openxmlformats.org/officeDocument/2006/relationships/tags" Target="../tags/tag103.xml"/><Relationship Id="rId120" Type="http://schemas.openxmlformats.org/officeDocument/2006/relationships/tags" Target="../tags/tag119.xml"/><Relationship Id="rId125" Type="http://schemas.openxmlformats.org/officeDocument/2006/relationships/tags" Target="../tags/tag124.xml"/><Relationship Id="rId141" Type="http://schemas.openxmlformats.org/officeDocument/2006/relationships/tags" Target="../tags/tag140.xml"/><Relationship Id="rId146" Type="http://schemas.openxmlformats.org/officeDocument/2006/relationships/tags" Target="../tags/tag145.xml"/><Relationship Id="rId167" Type="http://schemas.openxmlformats.org/officeDocument/2006/relationships/image" Target="../media/image4.png"/><Relationship Id="rId7" Type="http://schemas.openxmlformats.org/officeDocument/2006/relationships/tags" Target="../tags/tag6.xml"/><Relationship Id="rId71" Type="http://schemas.openxmlformats.org/officeDocument/2006/relationships/tags" Target="../tags/tag70.xml"/><Relationship Id="rId92" Type="http://schemas.openxmlformats.org/officeDocument/2006/relationships/tags" Target="../tags/tag91.xml"/><Relationship Id="rId162" Type="http://schemas.openxmlformats.org/officeDocument/2006/relationships/tags" Target="../tags/tag161.xml"/><Relationship Id="rId2" Type="http://schemas.openxmlformats.org/officeDocument/2006/relationships/audio" Target="../media/media1.mp3"/><Relationship Id="rId29" Type="http://schemas.openxmlformats.org/officeDocument/2006/relationships/tags" Target="../tags/tag28.xml"/><Relationship Id="rId24" Type="http://schemas.openxmlformats.org/officeDocument/2006/relationships/tags" Target="../tags/tag23.xml"/><Relationship Id="rId40" Type="http://schemas.openxmlformats.org/officeDocument/2006/relationships/tags" Target="../tags/tag39.xml"/><Relationship Id="rId45" Type="http://schemas.openxmlformats.org/officeDocument/2006/relationships/tags" Target="../tags/tag44.xml"/><Relationship Id="rId66" Type="http://schemas.openxmlformats.org/officeDocument/2006/relationships/tags" Target="../tags/tag65.xml"/><Relationship Id="rId87" Type="http://schemas.openxmlformats.org/officeDocument/2006/relationships/tags" Target="../tags/tag86.xml"/><Relationship Id="rId110" Type="http://schemas.openxmlformats.org/officeDocument/2006/relationships/tags" Target="../tags/tag109.xml"/><Relationship Id="rId115" Type="http://schemas.openxmlformats.org/officeDocument/2006/relationships/tags" Target="../tags/tag114.xml"/><Relationship Id="rId131" Type="http://schemas.openxmlformats.org/officeDocument/2006/relationships/tags" Target="../tags/tag130.xml"/><Relationship Id="rId136" Type="http://schemas.openxmlformats.org/officeDocument/2006/relationships/tags" Target="../tags/tag135.xml"/><Relationship Id="rId157" Type="http://schemas.openxmlformats.org/officeDocument/2006/relationships/tags" Target="../tags/tag156.xml"/><Relationship Id="rId61" Type="http://schemas.openxmlformats.org/officeDocument/2006/relationships/tags" Target="../tags/tag60.xml"/><Relationship Id="rId82" Type="http://schemas.openxmlformats.org/officeDocument/2006/relationships/tags" Target="../tags/tag81.xml"/><Relationship Id="rId152" Type="http://schemas.openxmlformats.org/officeDocument/2006/relationships/tags" Target="../tags/tag151.xml"/><Relationship Id="rId173" Type="http://schemas.openxmlformats.org/officeDocument/2006/relationships/image" Target="../media/image12.png"/><Relationship Id="rId19" Type="http://schemas.openxmlformats.org/officeDocument/2006/relationships/tags" Target="../tags/tag18.xml"/><Relationship Id="rId14" Type="http://schemas.openxmlformats.org/officeDocument/2006/relationships/tags" Target="../tags/tag13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56" Type="http://schemas.openxmlformats.org/officeDocument/2006/relationships/tags" Target="../tags/tag55.xml"/><Relationship Id="rId77" Type="http://schemas.openxmlformats.org/officeDocument/2006/relationships/tags" Target="../tags/tag76.xml"/><Relationship Id="rId100" Type="http://schemas.openxmlformats.org/officeDocument/2006/relationships/tags" Target="../tags/tag99.xml"/><Relationship Id="rId105" Type="http://schemas.openxmlformats.org/officeDocument/2006/relationships/tags" Target="../tags/tag104.xml"/><Relationship Id="rId126" Type="http://schemas.openxmlformats.org/officeDocument/2006/relationships/tags" Target="../tags/tag125.xml"/><Relationship Id="rId147" Type="http://schemas.openxmlformats.org/officeDocument/2006/relationships/tags" Target="../tags/tag146.xml"/><Relationship Id="rId168" Type="http://schemas.openxmlformats.org/officeDocument/2006/relationships/image" Target="../media/image5.svg"/><Relationship Id="rId8" Type="http://schemas.openxmlformats.org/officeDocument/2006/relationships/tags" Target="../tags/tag7.xml"/><Relationship Id="rId51" Type="http://schemas.openxmlformats.org/officeDocument/2006/relationships/tags" Target="../tags/tag50.xml"/><Relationship Id="rId72" Type="http://schemas.openxmlformats.org/officeDocument/2006/relationships/tags" Target="../tags/tag71.xml"/><Relationship Id="rId93" Type="http://schemas.openxmlformats.org/officeDocument/2006/relationships/tags" Target="../tags/tag92.xml"/><Relationship Id="rId98" Type="http://schemas.openxmlformats.org/officeDocument/2006/relationships/tags" Target="../tags/tag97.xml"/><Relationship Id="rId121" Type="http://schemas.openxmlformats.org/officeDocument/2006/relationships/tags" Target="../tags/tag120.xml"/><Relationship Id="rId142" Type="http://schemas.openxmlformats.org/officeDocument/2006/relationships/tags" Target="../tags/tag141.xml"/><Relationship Id="rId163" Type="http://schemas.openxmlformats.org/officeDocument/2006/relationships/tags" Target="../tags/tag162.xml"/><Relationship Id="rId3" Type="http://schemas.openxmlformats.org/officeDocument/2006/relationships/tags" Target="../tags/tag2.xml"/><Relationship Id="rId25" Type="http://schemas.openxmlformats.org/officeDocument/2006/relationships/tags" Target="../tags/tag24.xml"/><Relationship Id="rId46" Type="http://schemas.openxmlformats.org/officeDocument/2006/relationships/tags" Target="../tags/tag45.xml"/><Relationship Id="rId67" Type="http://schemas.openxmlformats.org/officeDocument/2006/relationships/tags" Target="../tags/tag66.xml"/><Relationship Id="rId116" Type="http://schemas.openxmlformats.org/officeDocument/2006/relationships/tags" Target="../tags/tag115.xml"/><Relationship Id="rId137" Type="http://schemas.openxmlformats.org/officeDocument/2006/relationships/tags" Target="../tags/tag136.xml"/><Relationship Id="rId158" Type="http://schemas.openxmlformats.org/officeDocument/2006/relationships/tags" Target="../tags/tag157.xml"/><Relationship Id="rId20" Type="http://schemas.openxmlformats.org/officeDocument/2006/relationships/tags" Target="../tags/tag19.xml"/><Relationship Id="rId41" Type="http://schemas.openxmlformats.org/officeDocument/2006/relationships/tags" Target="../tags/tag40.xml"/><Relationship Id="rId62" Type="http://schemas.openxmlformats.org/officeDocument/2006/relationships/tags" Target="../tags/tag61.xml"/><Relationship Id="rId83" Type="http://schemas.openxmlformats.org/officeDocument/2006/relationships/tags" Target="../tags/tag82.xml"/><Relationship Id="rId88" Type="http://schemas.openxmlformats.org/officeDocument/2006/relationships/tags" Target="../tags/tag87.xml"/><Relationship Id="rId111" Type="http://schemas.openxmlformats.org/officeDocument/2006/relationships/tags" Target="../tags/tag110.xml"/><Relationship Id="rId132" Type="http://schemas.openxmlformats.org/officeDocument/2006/relationships/tags" Target="../tags/tag131.xml"/><Relationship Id="rId153" Type="http://schemas.openxmlformats.org/officeDocument/2006/relationships/tags" Target="../tags/tag152.xml"/><Relationship Id="rId17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tags" Target="../tags/tag280.xml"/><Relationship Id="rId299" Type="http://schemas.openxmlformats.org/officeDocument/2006/relationships/tags" Target="../tags/tag462.xml"/><Relationship Id="rId21" Type="http://schemas.openxmlformats.org/officeDocument/2006/relationships/tags" Target="../tags/tag184.xml"/><Relationship Id="rId63" Type="http://schemas.openxmlformats.org/officeDocument/2006/relationships/tags" Target="../tags/tag226.xml"/><Relationship Id="rId159" Type="http://schemas.openxmlformats.org/officeDocument/2006/relationships/tags" Target="../tags/tag322.xml"/><Relationship Id="rId324" Type="http://schemas.openxmlformats.org/officeDocument/2006/relationships/tags" Target="../tags/tag487.xml"/><Relationship Id="rId366" Type="http://schemas.openxmlformats.org/officeDocument/2006/relationships/tags" Target="../tags/tag529.xml"/><Relationship Id="rId170" Type="http://schemas.openxmlformats.org/officeDocument/2006/relationships/tags" Target="../tags/tag333.xml"/><Relationship Id="rId226" Type="http://schemas.openxmlformats.org/officeDocument/2006/relationships/tags" Target="../tags/tag389.xml"/><Relationship Id="rId433" Type="http://schemas.openxmlformats.org/officeDocument/2006/relationships/tags" Target="../tags/tag596.xml"/><Relationship Id="rId268" Type="http://schemas.openxmlformats.org/officeDocument/2006/relationships/tags" Target="../tags/tag431.xml"/><Relationship Id="rId32" Type="http://schemas.openxmlformats.org/officeDocument/2006/relationships/tags" Target="../tags/tag195.xml"/><Relationship Id="rId74" Type="http://schemas.openxmlformats.org/officeDocument/2006/relationships/tags" Target="../tags/tag237.xml"/><Relationship Id="rId128" Type="http://schemas.openxmlformats.org/officeDocument/2006/relationships/tags" Target="../tags/tag291.xml"/><Relationship Id="rId335" Type="http://schemas.openxmlformats.org/officeDocument/2006/relationships/tags" Target="../tags/tag498.xml"/><Relationship Id="rId377" Type="http://schemas.openxmlformats.org/officeDocument/2006/relationships/tags" Target="../tags/tag540.xml"/><Relationship Id="rId5" Type="http://schemas.openxmlformats.org/officeDocument/2006/relationships/tags" Target="../tags/tag168.xml"/><Relationship Id="rId181" Type="http://schemas.openxmlformats.org/officeDocument/2006/relationships/tags" Target="../tags/tag344.xml"/><Relationship Id="rId237" Type="http://schemas.openxmlformats.org/officeDocument/2006/relationships/tags" Target="../tags/tag400.xml"/><Relationship Id="rId402" Type="http://schemas.openxmlformats.org/officeDocument/2006/relationships/tags" Target="../tags/tag565.xml"/><Relationship Id="rId279" Type="http://schemas.openxmlformats.org/officeDocument/2006/relationships/tags" Target="../tags/tag442.xml"/><Relationship Id="rId444" Type="http://schemas.openxmlformats.org/officeDocument/2006/relationships/tags" Target="../tags/tag607.xml"/><Relationship Id="rId43" Type="http://schemas.openxmlformats.org/officeDocument/2006/relationships/tags" Target="../tags/tag206.xml"/><Relationship Id="rId139" Type="http://schemas.openxmlformats.org/officeDocument/2006/relationships/tags" Target="../tags/tag302.xml"/><Relationship Id="rId290" Type="http://schemas.openxmlformats.org/officeDocument/2006/relationships/tags" Target="../tags/tag453.xml"/><Relationship Id="rId304" Type="http://schemas.openxmlformats.org/officeDocument/2006/relationships/tags" Target="../tags/tag467.xml"/><Relationship Id="rId346" Type="http://schemas.openxmlformats.org/officeDocument/2006/relationships/tags" Target="../tags/tag509.xml"/><Relationship Id="rId388" Type="http://schemas.openxmlformats.org/officeDocument/2006/relationships/tags" Target="../tags/tag551.xml"/><Relationship Id="rId85" Type="http://schemas.openxmlformats.org/officeDocument/2006/relationships/tags" Target="../tags/tag248.xml"/><Relationship Id="rId150" Type="http://schemas.openxmlformats.org/officeDocument/2006/relationships/tags" Target="../tags/tag313.xml"/><Relationship Id="rId192" Type="http://schemas.openxmlformats.org/officeDocument/2006/relationships/tags" Target="../tags/tag355.xml"/><Relationship Id="rId206" Type="http://schemas.openxmlformats.org/officeDocument/2006/relationships/tags" Target="../tags/tag369.xml"/><Relationship Id="rId413" Type="http://schemas.openxmlformats.org/officeDocument/2006/relationships/tags" Target="../tags/tag576.xml"/><Relationship Id="rId248" Type="http://schemas.openxmlformats.org/officeDocument/2006/relationships/tags" Target="../tags/tag411.xml"/><Relationship Id="rId455" Type="http://schemas.openxmlformats.org/officeDocument/2006/relationships/slideLayout" Target="../slideLayouts/slideLayout1.xml"/><Relationship Id="rId12" Type="http://schemas.openxmlformats.org/officeDocument/2006/relationships/tags" Target="../tags/tag175.xml"/><Relationship Id="rId108" Type="http://schemas.openxmlformats.org/officeDocument/2006/relationships/tags" Target="../tags/tag271.xml"/><Relationship Id="rId315" Type="http://schemas.openxmlformats.org/officeDocument/2006/relationships/tags" Target="../tags/tag478.xml"/><Relationship Id="rId357" Type="http://schemas.openxmlformats.org/officeDocument/2006/relationships/tags" Target="../tags/tag520.xml"/><Relationship Id="rId54" Type="http://schemas.openxmlformats.org/officeDocument/2006/relationships/tags" Target="../tags/tag217.xml"/><Relationship Id="rId96" Type="http://schemas.openxmlformats.org/officeDocument/2006/relationships/tags" Target="../tags/tag259.xml"/><Relationship Id="rId161" Type="http://schemas.openxmlformats.org/officeDocument/2006/relationships/tags" Target="../tags/tag324.xml"/><Relationship Id="rId217" Type="http://schemas.openxmlformats.org/officeDocument/2006/relationships/tags" Target="../tags/tag380.xml"/><Relationship Id="rId399" Type="http://schemas.openxmlformats.org/officeDocument/2006/relationships/tags" Target="../tags/tag562.xml"/><Relationship Id="rId259" Type="http://schemas.openxmlformats.org/officeDocument/2006/relationships/tags" Target="../tags/tag422.xml"/><Relationship Id="rId424" Type="http://schemas.openxmlformats.org/officeDocument/2006/relationships/tags" Target="../tags/tag587.xml"/><Relationship Id="rId23" Type="http://schemas.openxmlformats.org/officeDocument/2006/relationships/tags" Target="../tags/tag186.xml"/><Relationship Id="rId119" Type="http://schemas.openxmlformats.org/officeDocument/2006/relationships/tags" Target="../tags/tag282.xml"/><Relationship Id="rId270" Type="http://schemas.openxmlformats.org/officeDocument/2006/relationships/tags" Target="../tags/tag433.xml"/><Relationship Id="rId291" Type="http://schemas.openxmlformats.org/officeDocument/2006/relationships/tags" Target="../tags/tag454.xml"/><Relationship Id="rId305" Type="http://schemas.openxmlformats.org/officeDocument/2006/relationships/tags" Target="../tags/tag468.xml"/><Relationship Id="rId326" Type="http://schemas.openxmlformats.org/officeDocument/2006/relationships/tags" Target="../tags/tag489.xml"/><Relationship Id="rId347" Type="http://schemas.openxmlformats.org/officeDocument/2006/relationships/tags" Target="../tags/tag510.xml"/><Relationship Id="rId44" Type="http://schemas.openxmlformats.org/officeDocument/2006/relationships/tags" Target="../tags/tag207.xml"/><Relationship Id="rId65" Type="http://schemas.openxmlformats.org/officeDocument/2006/relationships/tags" Target="../tags/tag228.xml"/><Relationship Id="rId86" Type="http://schemas.openxmlformats.org/officeDocument/2006/relationships/tags" Target="../tags/tag249.xml"/><Relationship Id="rId130" Type="http://schemas.openxmlformats.org/officeDocument/2006/relationships/tags" Target="../tags/tag293.xml"/><Relationship Id="rId151" Type="http://schemas.openxmlformats.org/officeDocument/2006/relationships/tags" Target="../tags/tag314.xml"/><Relationship Id="rId368" Type="http://schemas.openxmlformats.org/officeDocument/2006/relationships/tags" Target="../tags/tag531.xml"/><Relationship Id="rId389" Type="http://schemas.openxmlformats.org/officeDocument/2006/relationships/tags" Target="../tags/tag552.xml"/><Relationship Id="rId172" Type="http://schemas.openxmlformats.org/officeDocument/2006/relationships/tags" Target="../tags/tag335.xml"/><Relationship Id="rId193" Type="http://schemas.openxmlformats.org/officeDocument/2006/relationships/tags" Target="../tags/tag356.xml"/><Relationship Id="rId207" Type="http://schemas.openxmlformats.org/officeDocument/2006/relationships/tags" Target="../tags/tag370.xml"/><Relationship Id="rId228" Type="http://schemas.openxmlformats.org/officeDocument/2006/relationships/tags" Target="../tags/tag391.xml"/><Relationship Id="rId249" Type="http://schemas.openxmlformats.org/officeDocument/2006/relationships/tags" Target="../tags/tag412.xml"/><Relationship Id="rId414" Type="http://schemas.openxmlformats.org/officeDocument/2006/relationships/tags" Target="../tags/tag577.xml"/><Relationship Id="rId435" Type="http://schemas.openxmlformats.org/officeDocument/2006/relationships/tags" Target="../tags/tag598.xml"/><Relationship Id="rId456" Type="http://schemas.openxmlformats.org/officeDocument/2006/relationships/image" Target="../media/image13.png"/><Relationship Id="rId13" Type="http://schemas.openxmlformats.org/officeDocument/2006/relationships/tags" Target="../tags/tag176.xml"/><Relationship Id="rId109" Type="http://schemas.openxmlformats.org/officeDocument/2006/relationships/tags" Target="../tags/tag272.xml"/><Relationship Id="rId260" Type="http://schemas.openxmlformats.org/officeDocument/2006/relationships/tags" Target="../tags/tag423.xml"/><Relationship Id="rId281" Type="http://schemas.openxmlformats.org/officeDocument/2006/relationships/tags" Target="../tags/tag444.xml"/><Relationship Id="rId316" Type="http://schemas.openxmlformats.org/officeDocument/2006/relationships/tags" Target="../tags/tag479.xml"/><Relationship Id="rId337" Type="http://schemas.openxmlformats.org/officeDocument/2006/relationships/tags" Target="../tags/tag500.xml"/><Relationship Id="rId34" Type="http://schemas.openxmlformats.org/officeDocument/2006/relationships/tags" Target="../tags/tag197.xml"/><Relationship Id="rId55" Type="http://schemas.openxmlformats.org/officeDocument/2006/relationships/tags" Target="../tags/tag218.xml"/><Relationship Id="rId76" Type="http://schemas.openxmlformats.org/officeDocument/2006/relationships/tags" Target="../tags/tag239.xml"/><Relationship Id="rId97" Type="http://schemas.openxmlformats.org/officeDocument/2006/relationships/tags" Target="../tags/tag260.xml"/><Relationship Id="rId120" Type="http://schemas.openxmlformats.org/officeDocument/2006/relationships/tags" Target="../tags/tag283.xml"/><Relationship Id="rId141" Type="http://schemas.openxmlformats.org/officeDocument/2006/relationships/tags" Target="../tags/tag304.xml"/><Relationship Id="rId358" Type="http://schemas.openxmlformats.org/officeDocument/2006/relationships/tags" Target="../tags/tag521.xml"/><Relationship Id="rId379" Type="http://schemas.openxmlformats.org/officeDocument/2006/relationships/tags" Target="../tags/tag542.xml"/><Relationship Id="rId7" Type="http://schemas.openxmlformats.org/officeDocument/2006/relationships/tags" Target="../tags/tag170.xml"/><Relationship Id="rId162" Type="http://schemas.openxmlformats.org/officeDocument/2006/relationships/tags" Target="../tags/tag325.xml"/><Relationship Id="rId183" Type="http://schemas.openxmlformats.org/officeDocument/2006/relationships/tags" Target="../tags/tag346.xml"/><Relationship Id="rId218" Type="http://schemas.openxmlformats.org/officeDocument/2006/relationships/tags" Target="../tags/tag381.xml"/><Relationship Id="rId239" Type="http://schemas.openxmlformats.org/officeDocument/2006/relationships/tags" Target="../tags/tag402.xml"/><Relationship Id="rId390" Type="http://schemas.openxmlformats.org/officeDocument/2006/relationships/tags" Target="../tags/tag553.xml"/><Relationship Id="rId404" Type="http://schemas.openxmlformats.org/officeDocument/2006/relationships/tags" Target="../tags/tag567.xml"/><Relationship Id="rId425" Type="http://schemas.openxmlformats.org/officeDocument/2006/relationships/tags" Target="../tags/tag588.xml"/><Relationship Id="rId446" Type="http://schemas.openxmlformats.org/officeDocument/2006/relationships/tags" Target="../tags/tag609.xml"/><Relationship Id="rId250" Type="http://schemas.openxmlformats.org/officeDocument/2006/relationships/tags" Target="../tags/tag413.xml"/><Relationship Id="rId271" Type="http://schemas.openxmlformats.org/officeDocument/2006/relationships/tags" Target="../tags/tag434.xml"/><Relationship Id="rId292" Type="http://schemas.openxmlformats.org/officeDocument/2006/relationships/tags" Target="../tags/tag455.xml"/><Relationship Id="rId306" Type="http://schemas.openxmlformats.org/officeDocument/2006/relationships/tags" Target="../tags/tag469.xml"/><Relationship Id="rId24" Type="http://schemas.openxmlformats.org/officeDocument/2006/relationships/tags" Target="../tags/tag187.xml"/><Relationship Id="rId45" Type="http://schemas.openxmlformats.org/officeDocument/2006/relationships/tags" Target="../tags/tag208.xml"/><Relationship Id="rId66" Type="http://schemas.openxmlformats.org/officeDocument/2006/relationships/tags" Target="../tags/tag229.xml"/><Relationship Id="rId87" Type="http://schemas.openxmlformats.org/officeDocument/2006/relationships/tags" Target="../tags/tag250.xml"/><Relationship Id="rId110" Type="http://schemas.openxmlformats.org/officeDocument/2006/relationships/tags" Target="../tags/tag273.xml"/><Relationship Id="rId131" Type="http://schemas.openxmlformats.org/officeDocument/2006/relationships/tags" Target="../tags/tag294.xml"/><Relationship Id="rId327" Type="http://schemas.openxmlformats.org/officeDocument/2006/relationships/tags" Target="../tags/tag490.xml"/><Relationship Id="rId348" Type="http://schemas.openxmlformats.org/officeDocument/2006/relationships/tags" Target="../tags/tag511.xml"/><Relationship Id="rId369" Type="http://schemas.openxmlformats.org/officeDocument/2006/relationships/tags" Target="../tags/tag532.xml"/><Relationship Id="rId152" Type="http://schemas.openxmlformats.org/officeDocument/2006/relationships/tags" Target="../tags/tag315.xml"/><Relationship Id="rId173" Type="http://schemas.openxmlformats.org/officeDocument/2006/relationships/tags" Target="../tags/tag336.xml"/><Relationship Id="rId194" Type="http://schemas.openxmlformats.org/officeDocument/2006/relationships/tags" Target="../tags/tag357.xml"/><Relationship Id="rId208" Type="http://schemas.openxmlformats.org/officeDocument/2006/relationships/tags" Target="../tags/tag371.xml"/><Relationship Id="rId229" Type="http://schemas.openxmlformats.org/officeDocument/2006/relationships/tags" Target="../tags/tag392.xml"/><Relationship Id="rId380" Type="http://schemas.openxmlformats.org/officeDocument/2006/relationships/tags" Target="../tags/tag543.xml"/><Relationship Id="rId415" Type="http://schemas.openxmlformats.org/officeDocument/2006/relationships/tags" Target="../tags/tag578.xml"/><Relationship Id="rId436" Type="http://schemas.openxmlformats.org/officeDocument/2006/relationships/tags" Target="../tags/tag599.xml"/><Relationship Id="rId457" Type="http://schemas.openxmlformats.org/officeDocument/2006/relationships/image" Target="../media/image4.png"/><Relationship Id="rId240" Type="http://schemas.openxmlformats.org/officeDocument/2006/relationships/tags" Target="../tags/tag403.xml"/><Relationship Id="rId261" Type="http://schemas.openxmlformats.org/officeDocument/2006/relationships/tags" Target="../tags/tag424.xml"/><Relationship Id="rId14" Type="http://schemas.openxmlformats.org/officeDocument/2006/relationships/tags" Target="../tags/tag177.xml"/><Relationship Id="rId35" Type="http://schemas.openxmlformats.org/officeDocument/2006/relationships/tags" Target="../tags/tag198.xml"/><Relationship Id="rId56" Type="http://schemas.openxmlformats.org/officeDocument/2006/relationships/tags" Target="../tags/tag219.xml"/><Relationship Id="rId77" Type="http://schemas.openxmlformats.org/officeDocument/2006/relationships/tags" Target="../tags/tag240.xml"/><Relationship Id="rId100" Type="http://schemas.openxmlformats.org/officeDocument/2006/relationships/tags" Target="../tags/tag263.xml"/><Relationship Id="rId282" Type="http://schemas.openxmlformats.org/officeDocument/2006/relationships/tags" Target="../tags/tag445.xml"/><Relationship Id="rId317" Type="http://schemas.openxmlformats.org/officeDocument/2006/relationships/tags" Target="../tags/tag480.xml"/><Relationship Id="rId338" Type="http://schemas.openxmlformats.org/officeDocument/2006/relationships/tags" Target="../tags/tag501.xml"/><Relationship Id="rId359" Type="http://schemas.openxmlformats.org/officeDocument/2006/relationships/tags" Target="../tags/tag522.xml"/><Relationship Id="rId8" Type="http://schemas.openxmlformats.org/officeDocument/2006/relationships/tags" Target="../tags/tag171.xml"/><Relationship Id="rId98" Type="http://schemas.openxmlformats.org/officeDocument/2006/relationships/tags" Target="../tags/tag261.xml"/><Relationship Id="rId121" Type="http://schemas.openxmlformats.org/officeDocument/2006/relationships/tags" Target="../tags/tag284.xml"/><Relationship Id="rId142" Type="http://schemas.openxmlformats.org/officeDocument/2006/relationships/tags" Target="../tags/tag305.xml"/><Relationship Id="rId163" Type="http://schemas.openxmlformats.org/officeDocument/2006/relationships/tags" Target="../tags/tag326.xml"/><Relationship Id="rId184" Type="http://schemas.openxmlformats.org/officeDocument/2006/relationships/tags" Target="../tags/tag347.xml"/><Relationship Id="rId219" Type="http://schemas.openxmlformats.org/officeDocument/2006/relationships/tags" Target="../tags/tag382.xml"/><Relationship Id="rId370" Type="http://schemas.openxmlformats.org/officeDocument/2006/relationships/tags" Target="../tags/tag533.xml"/><Relationship Id="rId391" Type="http://schemas.openxmlformats.org/officeDocument/2006/relationships/tags" Target="../tags/tag554.xml"/><Relationship Id="rId405" Type="http://schemas.openxmlformats.org/officeDocument/2006/relationships/tags" Target="../tags/tag568.xml"/><Relationship Id="rId426" Type="http://schemas.openxmlformats.org/officeDocument/2006/relationships/tags" Target="../tags/tag589.xml"/><Relationship Id="rId447" Type="http://schemas.openxmlformats.org/officeDocument/2006/relationships/tags" Target="../tags/tag610.xml"/><Relationship Id="rId230" Type="http://schemas.openxmlformats.org/officeDocument/2006/relationships/tags" Target="../tags/tag393.xml"/><Relationship Id="rId251" Type="http://schemas.openxmlformats.org/officeDocument/2006/relationships/tags" Target="../tags/tag414.xml"/><Relationship Id="rId25" Type="http://schemas.openxmlformats.org/officeDocument/2006/relationships/tags" Target="../tags/tag188.xml"/><Relationship Id="rId46" Type="http://schemas.openxmlformats.org/officeDocument/2006/relationships/tags" Target="../tags/tag209.xml"/><Relationship Id="rId67" Type="http://schemas.openxmlformats.org/officeDocument/2006/relationships/tags" Target="../tags/tag230.xml"/><Relationship Id="rId272" Type="http://schemas.openxmlformats.org/officeDocument/2006/relationships/tags" Target="../tags/tag435.xml"/><Relationship Id="rId293" Type="http://schemas.openxmlformats.org/officeDocument/2006/relationships/tags" Target="../tags/tag456.xml"/><Relationship Id="rId307" Type="http://schemas.openxmlformats.org/officeDocument/2006/relationships/tags" Target="../tags/tag470.xml"/><Relationship Id="rId328" Type="http://schemas.openxmlformats.org/officeDocument/2006/relationships/tags" Target="../tags/tag491.xml"/><Relationship Id="rId349" Type="http://schemas.openxmlformats.org/officeDocument/2006/relationships/tags" Target="../tags/tag512.xml"/><Relationship Id="rId88" Type="http://schemas.openxmlformats.org/officeDocument/2006/relationships/tags" Target="../tags/tag251.xml"/><Relationship Id="rId111" Type="http://schemas.openxmlformats.org/officeDocument/2006/relationships/tags" Target="../tags/tag274.xml"/><Relationship Id="rId132" Type="http://schemas.openxmlformats.org/officeDocument/2006/relationships/tags" Target="../tags/tag295.xml"/><Relationship Id="rId153" Type="http://schemas.openxmlformats.org/officeDocument/2006/relationships/tags" Target="../tags/tag316.xml"/><Relationship Id="rId174" Type="http://schemas.openxmlformats.org/officeDocument/2006/relationships/tags" Target="../tags/tag337.xml"/><Relationship Id="rId195" Type="http://schemas.openxmlformats.org/officeDocument/2006/relationships/tags" Target="../tags/tag358.xml"/><Relationship Id="rId209" Type="http://schemas.openxmlformats.org/officeDocument/2006/relationships/tags" Target="../tags/tag372.xml"/><Relationship Id="rId360" Type="http://schemas.openxmlformats.org/officeDocument/2006/relationships/tags" Target="../tags/tag523.xml"/><Relationship Id="rId381" Type="http://schemas.openxmlformats.org/officeDocument/2006/relationships/tags" Target="../tags/tag544.xml"/><Relationship Id="rId416" Type="http://schemas.openxmlformats.org/officeDocument/2006/relationships/tags" Target="../tags/tag579.xml"/><Relationship Id="rId220" Type="http://schemas.openxmlformats.org/officeDocument/2006/relationships/tags" Target="../tags/tag383.xml"/><Relationship Id="rId241" Type="http://schemas.openxmlformats.org/officeDocument/2006/relationships/tags" Target="../tags/tag404.xml"/><Relationship Id="rId437" Type="http://schemas.openxmlformats.org/officeDocument/2006/relationships/tags" Target="../tags/tag600.xml"/><Relationship Id="rId458" Type="http://schemas.openxmlformats.org/officeDocument/2006/relationships/image" Target="../media/image5.svg"/><Relationship Id="rId15" Type="http://schemas.openxmlformats.org/officeDocument/2006/relationships/tags" Target="../tags/tag178.xml"/><Relationship Id="rId36" Type="http://schemas.openxmlformats.org/officeDocument/2006/relationships/tags" Target="../tags/tag199.xml"/><Relationship Id="rId57" Type="http://schemas.openxmlformats.org/officeDocument/2006/relationships/tags" Target="../tags/tag220.xml"/><Relationship Id="rId262" Type="http://schemas.openxmlformats.org/officeDocument/2006/relationships/tags" Target="../tags/tag425.xml"/><Relationship Id="rId283" Type="http://schemas.openxmlformats.org/officeDocument/2006/relationships/tags" Target="../tags/tag446.xml"/><Relationship Id="rId318" Type="http://schemas.openxmlformats.org/officeDocument/2006/relationships/tags" Target="../tags/tag481.xml"/><Relationship Id="rId339" Type="http://schemas.openxmlformats.org/officeDocument/2006/relationships/tags" Target="../tags/tag502.xml"/><Relationship Id="rId78" Type="http://schemas.openxmlformats.org/officeDocument/2006/relationships/tags" Target="../tags/tag241.xml"/><Relationship Id="rId99" Type="http://schemas.openxmlformats.org/officeDocument/2006/relationships/tags" Target="../tags/tag262.xml"/><Relationship Id="rId101" Type="http://schemas.openxmlformats.org/officeDocument/2006/relationships/tags" Target="../tags/tag264.xml"/><Relationship Id="rId122" Type="http://schemas.openxmlformats.org/officeDocument/2006/relationships/tags" Target="../tags/tag285.xml"/><Relationship Id="rId143" Type="http://schemas.openxmlformats.org/officeDocument/2006/relationships/tags" Target="../tags/tag306.xml"/><Relationship Id="rId164" Type="http://schemas.openxmlformats.org/officeDocument/2006/relationships/tags" Target="../tags/tag327.xml"/><Relationship Id="rId185" Type="http://schemas.openxmlformats.org/officeDocument/2006/relationships/tags" Target="../tags/tag348.xml"/><Relationship Id="rId350" Type="http://schemas.openxmlformats.org/officeDocument/2006/relationships/tags" Target="../tags/tag513.xml"/><Relationship Id="rId371" Type="http://schemas.openxmlformats.org/officeDocument/2006/relationships/tags" Target="../tags/tag534.xml"/><Relationship Id="rId406" Type="http://schemas.openxmlformats.org/officeDocument/2006/relationships/tags" Target="../tags/tag569.xml"/><Relationship Id="rId9" Type="http://schemas.openxmlformats.org/officeDocument/2006/relationships/tags" Target="../tags/tag172.xml"/><Relationship Id="rId210" Type="http://schemas.openxmlformats.org/officeDocument/2006/relationships/tags" Target="../tags/tag373.xml"/><Relationship Id="rId392" Type="http://schemas.openxmlformats.org/officeDocument/2006/relationships/tags" Target="../tags/tag555.xml"/><Relationship Id="rId427" Type="http://schemas.openxmlformats.org/officeDocument/2006/relationships/tags" Target="../tags/tag590.xml"/><Relationship Id="rId448" Type="http://schemas.openxmlformats.org/officeDocument/2006/relationships/tags" Target="../tags/tag611.xml"/><Relationship Id="rId26" Type="http://schemas.openxmlformats.org/officeDocument/2006/relationships/tags" Target="../tags/tag189.xml"/><Relationship Id="rId231" Type="http://schemas.openxmlformats.org/officeDocument/2006/relationships/tags" Target="../tags/tag394.xml"/><Relationship Id="rId252" Type="http://schemas.openxmlformats.org/officeDocument/2006/relationships/tags" Target="../tags/tag415.xml"/><Relationship Id="rId273" Type="http://schemas.openxmlformats.org/officeDocument/2006/relationships/tags" Target="../tags/tag436.xml"/><Relationship Id="rId294" Type="http://schemas.openxmlformats.org/officeDocument/2006/relationships/tags" Target="../tags/tag457.xml"/><Relationship Id="rId308" Type="http://schemas.openxmlformats.org/officeDocument/2006/relationships/tags" Target="../tags/tag471.xml"/><Relationship Id="rId329" Type="http://schemas.openxmlformats.org/officeDocument/2006/relationships/tags" Target="../tags/tag492.xml"/><Relationship Id="rId47" Type="http://schemas.openxmlformats.org/officeDocument/2006/relationships/tags" Target="../tags/tag210.xml"/><Relationship Id="rId68" Type="http://schemas.openxmlformats.org/officeDocument/2006/relationships/tags" Target="../tags/tag231.xml"/><Relationship Id="rId89" Type="http://schemas.openxmlformats.org/officeDocument/2006/relationships/tags" Target="../tags/tag252.xml"/><Relationship Id="rId112" Type="http://schemas.openxmlformats.org/officeDocument/2006/relationships/tags" Target="../tags/tag275.xml"/><Relationship Id="rId133" Type="http://schemas.openxmlformats.org/officeDocument/2006/relationships/tags" Target="../tags/tag296.xml"/><Relationship Id="rId154" Type="http://schemas.openxmlformats.org/officeDocument/2006/relationships/tags" Target="../tags/tag317.xml"/><Relationship Id="rId175" Type="http://schemas.openxmlformats.org/officeDocument/2006/relationships/tags" Target="../tags/tag338.xml"/><Relationship Id="rId340" Type="http://schemas.openxmlformats.org/officeDocument/2006/relationships/tags" Target="../tags/tag503.xml"/><Relationship Id="rId361" Type="http://schemas.openxmlformats.org/officeDocument/2006/relationships/tags" Target="../tags/tag524.xml"/><Relationship Id="rId196" Type="http://schemas.openxmlformats.org/officeDocument/2006/relationships/tags" Target="../tags/tag359.xml"/><Relationship Id="rId200" Type="http://schemas.openxmlformats.org/officeDocument/2006/relationships/tags" Target="../tags/tag363.xml"/><Relationship Id="rId382" Type="http://schemas.openxmlformats.org/officeDocument/2006/relationships/tags" Target="../tags/tag545.xml"/><Relationship Id="rId417" Type="http://schemas.openxmlformats.org/officeDocument/2006/relationships/tags" Target="../tags/tag580.xml"/><Relationship Id="rId438" Type="http://schemas.openxmlformats.org/officeDocument/2006/relationships/tags" Target="../tags/tag601.xml"/><Relationship Id="rId459" Type="http://schemas.openxmlformats.org/officeDocument/2006/relationships/image" Target="../media/image14.png"/><Relationship Id="rId16" Type="http://schemas.openxmlformats.org/officeDocument/2006/relationships/tags" Target="../tags/tag179.xml"/><Relationship Id="rId221" Type="http://schemas.openxmlformats.org/officeDocument/2006/relationships/tags" Target="../tags/tag384.xml"/><Relationship Id="rId242" Type="http://schemas.openxmlformats.org/officeDocument/2006/relationships/tags" Target="../tags/tag405.xml"/><Relationship Id="rId263" Type="http://schemas.openxmlformats.org/officeDocument/2006/relationships/tags" Target="../tags/tag426.xml"/><Relationship Id="rId284" Type="http://schemas.openxmlformats.org/officeDocument/2006/relationships/tags" Target="../tags/tag447.xml"/><Relationship Id="rId319" Type="http://schemas.openxmlformats.org/officeDocument/2006/relationships/tags" Target="../tags/tag482.xml"/><Relationship Id="rId37" Type="http://schemas.openxmlformats.org/officeDocument/2006/relationships/tags" Target="../tags/tag200.xml"/><Relationship Id="rId58" Type="http://schemas.openxmlformats.org/officeDocument/2006/relationships/tags" Target="../tags/tag221.xml"/><Relationship Id="rId79" Type="http://schemas.openxmlformats.org/officeDocument/2006/relationships/tags" Target="../tags/tag242.xml"/><Relationship Id="rId102" Type="http://schemas.openxmlformats.org/officeDocument/2006/relationships/tags" Target="../tags/tag265.xml"/><Relationship Id="rId123" Type="http://schemas.openxmlformats.org/officeDocument/2006/relationships/tags" Target="../tags/tag286.xml"/><Relationship Id="rId144" Type="http://schemas.openxmlformats.org/officeDocument/2006/relationships/tags" Target="../tags/tag307.xml"/><Relationship Id="rId330" Type="http://schemas.openxmlformats.org/officeDocument/2006/relationships/tags" Target="../tags/tag493.xml"/><Relationship Id="rId90" Type="http://schemas.openxmlformats.org/officeDocument/2006/relationships/tags" Target="../tags/tag253.xml"/><Relationship Id="rId165" Type="http://schemas.openxmlformats.org/officeDocument/2006/relationships/tags" Target="../tags/tag328.xml"/><Relationship Id="rId186" Type="http://schemas.openxmlformats.org/officeDocument/2006/relationships/tags" Target="../tags/tag349.xml"/><Relationship Id="rId351" Type="http://schemas.openxmlformats.org/officeDocument/2006/relationships/tags" Target="../tags/tag514.xml"/><Relationship Id="rId372" Type="http://schemas.openxmlformats.org/officeDocument/2006/relationships/tags" Target="../tags/tag535.xml"/><Relationship Id="rId393" Type="http://schemas.openxmlformats.org/officeDocument/2006/relationships/tags" Target="../tags/tag556.xml"/><Relationship Id="rId407" Type="http://schemas.openxmlformats.org/officeDocument/2006/relationships/tags" Target="../tags/tag570.xml"/><Relationship Id="rId428" Type="http://schemas.openxmlformats.org/officeDocument/2006/relationships/tags" Target="../tags/tag591.xml"/><Relationship Id="rId449" Type="http://schemas.openxmlformats.org/officeDocument/2006/relationships/tags" Target="../tags/tag612.xml"/><Relationship Id="rId211" Type="http://schemas.openxmlformats.org/officeDocument/2006/relationships/tags" Target="../tags/tag374.xml"/><Relationship Id="rId232" Type="http://schemas.openxmlformats.org/officeDocument/2006/relationships/tags" Target="../tags/tag395.xml"/><Relationship Id="rId253" Type="http://schemas.openxmlformats.org/officeDocument/2006/relationships/tags" Target="../tags/tag416.xml"/><Relationship Id="rId274" Type="http://schemas.openxmlformats.org/officeDocument/2006/relationships/tags" Target="../tags/tag437.xml"/><Relationship Id="rId295" Type="http://schemas.openxmlformats.org/officeDocument/2006/relationships/tags" Target="../tags/tag458.xml"/><Relationship Id="rId309" Type="http://schemas.openxmlformats.org/officeDocument/2006/relationships/tags" Target="../tags/tag472.xml"/><Relationship Id="rId460" Type="http://schemas.openxmlformats.org/officeDocument/2006/relationships/image" Target="../media/image15.svg"/><Relationship Id="rId27" Type="http://schemas.openxmlformats.org/officeDocument/2006/relationships/tags" Target="../tags/tag190.xml"/><Relationship Id="rId48" Type="http://schemas.openxmlformats.org/officeDocument/2006/relationships/tags" Target="../tags/tag211.xml"/><Relationship Id="rId69" Type="http://schemas.openxmlformats.org/officeDocument/2006/relationships/tags" Target="../tags/tag232.xml"/><Relationship Id="rId113" Type="http://schemas.openxmlformats.org/officeDocument/2006/relationships/tags" Target="../tags/tag276.xml"/><Relationship Id="rId134" Type="http://schemas.openxmlformats.org/officeDocument/2006/relationships/tags" Target="../tags/tag297.xml"/><Relationship Id="rId320" Type="http://schemas.openxmlformats.org/officeDocument/2006/relationships/tags" Target="../tags/tag483.xml"/><Relationship Id="rId80" Type="http://schemas.openxmlformats.org/officeDocument/2006/relationships/tags" Target="../tags/tag243.xml"/><Relationship Id="rId155" Type="http://schemas.openxmlformats.org/officeDocument/2006/relationships/tags" Target="../tags/tag318.xml"/><Relationship Id="rId176" Type="http://schemas.openxmlformats.org/officeDocument/2006/relationships/tags" Target="../tags/tag339.xml"/><Relationship Id="rId197" Type="http://schemas.openxmlformats.org/officeDocument/2006/relationships/tags" Target="../tags/tag360.xml"/><Relationship Id="rId341" Type="http://schemas.openxmlformats.org/officeDocument/2006/relationships/tags" Target="../tags/tag504.xml"/><Relationship Id="rId362" Type="http://schemas.openxmlformats.org/officeDocument/2006/relationships/tags" Target="../tags/tag525.xml"/><Relationship Id="rId383" Type="http://schemas.openxmlformats.org/officeDocument/2006/relationships/tags" Target="../tags/tag546.xml"/><Relationship Id="rId418" Type="http://schemas.openxmlformats.org/officeDocument/2006/relationships/tags" Target="../tags/tag581.xml"/><Relationship Id="rId439" Type="http://schemas.openxmlformats.org/officeDocument/2006/relationships/tags" Target="../tags/tag602.xml"/><Relationship Id="rId201" Type="http://schemas.openxmlformats.org/officeDocument/2006/relationships/tags" Target="../tags/tag364.xml"/><Relationship Id="rId222" Type="http://schemas.openxmlformats.org/officeDocument/2006/relationships/tags" Target="../tags/tag385.xml"/><Relationship Id="rId243" Type="http://schemas.openxmlformats.org/officeDocument/2006/relationships/tags" Target="../tags/tag406.xml"/><Relationship Id="rId264" Type="http://schemas.openxmlformats.org/officeDocument/2006/relationships/tags" Target="../tags/tag427.xml"/><Relationship Id="rId285" Type="http://schemas.openxmlformats.org/officeDocument/2006/relationships/tags" Target="../tags/tag448.xml"/><Relationship Id="rId450" Type="http://schemas.openxmlformats.org/officeDocument/2006/relationships/tags" Target="../tags/tag613.xml"/><Relationship Id="rId17" Type="http://schemas.openxmlformats.org/officeDocument/2006/relationships/tags" Target="../tags/tag180.xml"/><Relationship Id="rId38" Type="http://schemas.openxmlformats.org/officeDocument/2006/relationships/tags" Target="../tags/tag201.xml"/><Relationship Id="rId59" Type="http://schemas.openxmlformats.org/officeDocument/2006/relationships/tags" Target="../tags/tag222.xml"/><Relationship Id="rId103" Type="http://schemas.openxmlformats.org/officeDocument/2006/relationships/tags" Target="../tags/tag266.xml"/><Relationship Id="rId124" Type="http://schemas.openxmlformats.org/officeDocument/2006/relationships/tags" Target="../tags/tag287.xml"/><Relationship Id="rId310" Type="http://schemas.openxmlformats.org/officeDocument/2006/relationships/tags" Target="../tags/tag473.xml"/><Relationship Id="rId70" Type="http://schemas.openxmlformats.org/officeDocument/2006/relationships/tags" Target="../tags/tag233.xml"/><Relationship Id="rId91" Type="http://schemas.openxmlformats.org/officeDocument/2006/relationships/tags" Target="../tags/tag254.xml"/><Relationship Id="rId145" Type="http://schemas.openxmlformats.org/officeDocument/2006/relationships/tags" Target="../tags/tag308.xml"/><Relationship Id="rId166" Type="http://schemas.openxmlformats.org/officeDocument/2006/relationships/tags" Target="../tags/tag329.xml"/><Relationship Id="rId187" Type="http://schemas.openxmlformats.org/officeDocument/2006/relationships/tags" Target="../tags/tag350.xml"/><Relationship Id="rId331" Type="http://schemas.openxmlformats.org/officeDocument/2006/relationships/tags" Target="../tags/tag494.xml"/><Relationship Id="rId352" Type="http://schemas.openxmlformats.org/officeDocument/2006/relationships/tags" Target="../tags/tag515.xml"/><Relationship Id="rId373" Type="http://schemas.openxmlformats.org/officeDocument/2006/relationships/tags" Target="../tags/tag536.xml"/><Relationship Id="rId394" Type="http://schemas.openxmlformats.org/officeDocument/2006/relationships/tags" Target="../tags/tag557.xml"/><Relationship Id="rId408" Type="http://schemas.openxmlformats.org/officeDocument/2006/relationships/tags" Target="../tags/tag571.xml"/><Relationship Id="rId429" Type="http://schemas.openxmlformats.org/officeDocument/2006/relationships/tags" Target="../tags/tag592.xml"/><Relationship Id="rId1" Type="http://schemas.openxmlformats.org/officeDocument/2006/relationships/tags" Target="../tags/tag164.xml"/><Relationship Id="rId212" Type="http://schemas.openxmlformats.org/officeDocument/2006/relationships/tags" Target="../tags/tag375.xml"/><Relationship Id="rId233" Type="http://schemas.openxmlformats.org/officeDocument/2006/relationships/tags" Target="../tags/tag396.xml"/><Relationship Id="rId254" Type="http://schemas.openxmlformats.org/officeDocument/2006/relationships/tags" Target="../tags/tag417.xml"/><Relationship Id="rId440" Type="http://schemas.openxmlformats.org/officeDocument/2006/relationships/tags" Target="../tags/tag603.xml"/><Relationship Id="rId28" Type="http://schemas.openxmlformats.org/officeDocument/2006/relationships/tags" Target="../tags/tag191.xml"/><Relationship Id="rId49" Type="http://schemas.openxmlformats.org/officeDocument/2006/relationships/tags" Target="../tags/tag212.xml"/><Relationship Id="rId114" Type="http://schemas.openxmlformats.org/officeDocument/2006/relationships/tags" Target="../tags/tag277.xml"/><Relationship Id="rId275" Type="http://schemas.openxmlformats.org/officeDocument/2006/relationships/tags" Target="../tags/tag438.xml"/><Relationship Id="rId296" Type="http://schemas.openxmlformats.org/officeDocument/2006/relationships/tags" Target="../tags/tag459.xml"/><Relationship Id="rId300" Type="http://schemas.openxmlformats.org/officeDocument/2006/relationships/tags" Target="../tags/tag463.xml"/><Relationship Id="rId461" Type="http://schemas.openxmlformats.org/officeDocument/2006/relationships/comments" Target="../comments/comment3.xml"/><Relationship Id="rId60" Type="http://schemas.openxmlformats.org/officeDocument/2006/relationships/tags" Target="../tags/tag223.xml"/><Relationship Id="rId81" Type="http://schemas.openxmlformats.org/officeDocument/2006/relationships/tags" Target="../tags/tag244.xml"/><Relationship Id="rId135" Type="http://schemas.openxmlformats.org/officeDocument/2006/relationships/tags" Target="../tags/tag298.xml"/><Relationship Id="rId156" Type="http://schemas.openxmlformats.org/officeDocument/2006/relationships/tags" Target="../tags/tag319.xml"/><Relationship Id="rId177" Type="http://schemas.openxmlformats.org/officeDocument/2006/relationships/tags" Target="../tags/tag340.xml"/><Relationship Id="rId198" Type="http://schemas.openxmlformats.org/officeDocument/2006/relationships/tags" Target="../tags/tag361.xml"/><Relationship Id="rId321" Type="http://schemas.openxmlformats.org/officeDocument/2006/relationships/tags" Target="../tags/tag484.xml"/><Relationship Id="rId342" Type="http://schemas.openxmlformats.org/officeDocument/2006/relationships/tags" Target="../tags/tag505.xml"/><Relationship Id="rId363" Type="http://schemas.openxmlformats.org/officeDocument/2006/relationships/tags" Target="../tags/tag526.xml"/><Relationship Id="rId384" Type="http://schemas.openxmlformats.org/officeDocument/2006/relationships/tags" Target="../tags/tag547.xml"/><Relationship Id="rId419" Type="http://schemas.openxmlformats.org/officeDocument/2006/relationships/tags" Target="../tags/tag582.xml"/><Relationship Id="rId202" Type="http://schemas.openxmlformats.org/officeDocument/2006/relationships/tags" Target="../tags/tag365.xml"/><Relationship Id="rId223" Type="http://schemas.openxmlformats.org/officeDocument/2006/relationships/tags" Target="../tags/tag386.xml"/><Relationship Id="rId244" Type="http://schemas.openxmlformats.org/officeDocument/2006/relationships/tags" Target="../tags/tag407.xml"/><Relationship Id="rId430" Type="http://schemas.openxmlformats.org/officeDocument/2006/relationships/tags" Target="../tags/tag593.xml"/><Relationship Id="rId18" Type="http://schemas.openxmlformats.org/officeDocument/2006/relationships/tags" Target="../tags/tag181.xml"/><Relationship Id="rId39" Type="http://schemas.openxmlformats.org/officeDocument/2006/relationships/tags" Target="../tags/tag202.xml"/><Relationship Id="rId265" Type="http://schemas.openxmlformats.org/officeDocument/2006/relationships/tags" Target="../tags/tag428.xml"/><Relationship Id="rId286" Type="http://schemas.openxmlformats.org/officeDocument/2006/relationships/tags" Target="../tags/tag449.xml"/><Relationship Id="rId451" Type="http://schemas.openxmlformats.org/officeDocument/2006/relationships/tags" Target="../tags/tag614.xml"/><Relationship Id="rId50" Type="http://schemas.openxmlformats.org/officeDocument/2006/relationships/tags" Target="../tags/tag213.xml"/><Relationship Id="rId104" Type="http://schemas.openxmlformats.org/officeDocument/2006/relationships/tags" Target="../tags/tag267.xml"/><Relationship Id="rId125" Type="http://schemas.openxmlformats.org/officeDocument/2006/relationships/tags" Target="../tags/tag288.xml"/><Relationship Id="rId146" Type="http://schemas.openxmlformats.org/officeDocument/2006/relationships/tags" Target="../tags/tag309.xml"/><Relationship Id="rId167" Type="http://schemas.openxmlformats.org/officeDocument/2006/relationships/tags" Target="../tags/tag330.xml"/><Relationship Id="rId188" Type="http://schemas.openxmlformats.org/officeDocument/2006/relationships/tags" Target="../tags/tag351.xml"/><Relationship Id="rId311" Type="http://schemas.openxmlformats.org/officeDocument/2006/relationships/tags" Target="../tags/tag474.xml"/><Relationship Id="rId332" Type="http://schemas.openxmlformats.org/officeDocument/2006/relationships/tags" Target="../tags/tag495.xml"/><Relationship Id="rId353" Type="http://schemas.openxmlformats.org/officeDocument/2006/relationships/tags" Target="../tags/tag516.xml"/><Relationship Id="rId374" Type="http://schemas.openxmlformats.org/officeDocument/2006/relationships/tags" Target="../tags/tag537.xml"/><Relationship Id="rId395" Type="http://schemas.openxmlformats.org/officeDocument/2006/relationships/tags" Target="../tags/tag558.xml"/><Relationship Id="rId409" Type="http://schemas.openxmlformats.org/officeDocument/2006/relationships/tags" Target="../tags/tag572.xml"/><Relationship Id="rId71" Type="http://schemas.openxmlformats.org/officeDocument/2006/relationships/tags" Target="../tags/tag234.xml"/><Relationship Id="rId92" Type="http://schemas.openxmlformats.org/officeDocument/2006/relationships/tags" Target="../tags/tag255.xml"/><Relationship Id="rId213" Type="http://schemas.openxmlformats.org/officeDocument/2006/relationships/tags" Target="../tags/tag376.xml"/><Relationship Id="rId234" Type="http://schemas.openxmlformats.org/officeDocument/2006/relationships/tags" Target="../tags/tag397.xml"/><Relationship Id="rId420" Type="http://schemas.openxmlformats.org/officeDocument/2006/relationships/tags" Target="../tags/tag583.xml"/><Relationship Id="rId2" Type="http://schemas.openxmlformats.org/officeDocument/2006/relationships/tags" Target="../tags/tag165.xml"/><Relationship Id="rId29" Type="http://schemas.openxmlformats.org/officeDocument/2006/relationships/tags" Target="../tags/tag192.xml"/><Relationship Id="rId255" Type="http://schemas.openxmlformats.org/officeDocument/2006/relationships/tags" Target="../tags/tag418.xml"/><Relationship Id="rId276" Type="http://schemas.openxmlformats.org/officeDocument/2006/relationships/tags" Target="../tags/tag439.xml"/><Relationship Id="rId297" Type="http://schemas.openxmlformats.org/officeDocument/2006/relationships/tags" Target="../tags/tag460.xml"/><Relationship Id="rId441" Type="http://schemas.openxmlformats.org/officeDocument/2006/relationships/tags" Target="../tags/tag604.xml"/><Relationship Id="rId40" Type="http://schemas.openxmlformats.org/officeDocument/2006/relationships/tags" Target="../tags/tag203.xml"/><Relationship Id="rId115" Type="http://schemas.openxmlformats.org/officeDocument/2006/relationships/tags" Target="../tags/tag278.xml"/><Relationship Id="rId136" Type="http://schemas.openxmlformats.org/officeDocument/2006/relationships/tags" Target="../tags/tag299.xml"/><Relationship Id="rId157" Type="http://schemas.openxmlformats.org/officeDocument/2006/relationships/tags" Target="../tags/tag320.xml"/><Relationship Id="rId178" Type="http://schemas.openxmlformats.org/officeDocument/2006/relationships/tags" Target="../tags/tag341.xml"/><Relationship Id="rId301" Type="http://schemas.openxmlformats.org/officeDocument/2006/relationships/tags" Target="../tags/tag464.xml"/><Relationship Id="rId322" Type="http://schemas.openxmlformats.org/officeDocument/2006/relationships/tags" Target="../tags/tag485.xml"/><Relationship Id="rId343" Type="http://schemas.openxmlformats.org/officeDocument/2006/relationships/tags" Target="../tags/tag506.xml"/><Relationship Id="rId364" Type="http://schemas.openxmlformats.org/officeDocument/2006/relationships/tags" Target="../tags/tag527.xml"/><Relationship Id="rId61" Type="http://schemas.openxmlformats.org/officeDocument/2006/relationships/tags" Target="../tags/tag224.xml"/><Relationship Id="rId82" Type="http://schemas.openxmlformats.org/officeDocument/2006/relationships/tags" Target="../tags/tag245.xml"/><Relationship Id="rId199" Type="http://schemas.openxmlformats.org/officeDocument/2006/relationships/tags" Target="../tags/tag362.xml"/><Relationship Id="rId203" Type="http://schemas.openxmlformats.org/officeDocument/2006/relationships/tags" Target="../tags/tag366.xml"/><Relationship Id="rId385" Type="http://schemas.openxmlformats.org/officeDocument/2006/relationships/tags" Target="../tags/tag548.xml"/><Relationship Id="rId19" Type="http://schemas.openxmlformats.org/officeDocument/2006/relationships/tags" Target="../tags/tag182.xml"/><Relationship Id="rId224" Type="http://schemas.openxmlformats.org/officeDocument/2006/relationships/tags" Target="../tags/tag387.xml"/><Relationship Id="rId245" Type="http://schemas.openxmlformats.org/officeDocument/2006/relationships/tags" Target="../tags/tag408.xml"/><Relationship Id="rId266" Type="http://schemas.openxmlformats.org/officeDocument/2006/relationships/tags" Target="../tags/tag429.xml"/><Relationship Id="rId287" Type="http://schemas.openxmlformats.org/officeDocument/2006/relationships/tags" Target="../tags/tag450.xml"/><Relationship Id="rId410" Type="http://schemas.openxmlformats.org/officeDocument/2006/relationships/tags" Target="../tags/tag573.xml"/><Relationship Id="rId431" Type="http://schemas.openxmlformats.org/officeDocument/2006/relationships/tags" Target="../tags/tag594.xml"/><Relationship Id="rId452" Type="http://schemas.openxmlformats.org/officeDocument/2006/relationships/tags" Target="../tags/tag615.xml"/><Relationship Id="rId30" Type="http://schemas.openxmlformats.org/officeDocument/2006/relationships/tags" Target="../tags/tag193.xml"/><Relationship Id="rId105" Type="http://schemas.openxmlformats.org/officeDocument/2006/relationships/tags" Target="../tags/tag268.xml"/><Relationship Id="rId126" Type="http://schemas.openxmlformats.org/officeDocument/2006/relationships/tags" Target="../tags/tag289.xml"/><Relationship Id="rId147" Type="http://schemas.openxmlformats.org/officeDocument/2006/relationships/tags" Target="../tags/tag310.xml"/><Relationship Id="rId168" Type="http://schemas.openxmlformats.org/officeDocument/2006/relationships/tags" Target="../tags/tag331.xml"/><Relationship Id="rId312" Type="http://schemas.openxmlformats.org/officeDocument/2006/relationships/tags" Target="../tags/tag475.xml"/><Relationship Id="rId333" Type="http://schemas.openxmlformats.org/officeDocument/2006/relationships/tags" Target="../tags/tag496.xml"/><Relationship Id="rId354" Type="http://schemas.openxmlformats.org/officeDocument/2006/relationships/tags" Target="../tags/tag517.xml"/><Relationship Id="rId51" Type="http://schemas.openxmlformats.org/officeDocument/2006/relationships/tags" Target="../tags/tag214.xml"/><Relationship Id="rId72" Type="http://schemas.openxmlformats.org/officeDocument/2006/relationships/tags" Target="../tags/tag235.xml"/><Relationship Id="rId93" Type="http://schemas.openxmlformats.org/officeDocument/2006/relationships/tags" Target="../tags/tag256.xml"/><Relationship Id="rId189" Type="http://schemas.openxmlformats.org/officeDocument/2006/relationships/tags" Target="../tags/tag352.xml"/><Relationship Id="rId375" Type="http://schemas.openxmlformats.org/officeDocument/2006/relationships/tags" Target="../tags/tag538.xml"/><Relationship Id="rId396" Type="http://schemas.openxmlformats.org/officeDocument/2006/relationships/tags" Target="../tags/tag559.xml"/><Relationship Id="rId3" Type="http://schemas.openxmlformats.org/officeDocument/2006/relationships/tags" Target="../tags/tag166.xml"/><Relationship Id="rId214" Type="http://schemas.openxmlformats.org/officeDocument/2006/relationships/tags" Target="../tags/tag377.xml"/><Relationship Id="rId235" Type="http://schemas.openxmlformats.org/officeDocument/2006/relationships/tags" Target="../tags/tag398.xml"/><Relationship Id="rId256" Type="http://schemas.openxmlformats.org/officeDocument/2006/relationships/tags" Target="../tags/tag419.xml"/><Relationship Id="rId277" Type="http://schemas.openxmlformats.org/officeDocument/2006/relationships/tags" Target="../tags/tag440.xml"/><Relationship Id="rId298" Type="http://schemas.openxmlformats.org/officeDocument/2006/relationships/tags" Target="../tags/tag461.xml"/><Relationship Id="rId400" Type="http://schemas.openxmlformats.org/officeDocument/2006/relationships/tags" Target="../tags/tag563.xml"/><Relationship Id="rId421" Type="http://schemas.openxmlformats.org/officeDocument/2006/relationships/tags" Target="../tags/tag584.xml"/><Relationship Id="rId442" Type="http://schemas.openxmlformats.org/officeDocument/2006/relationships/tags" Target="../tags/tag605.xml"/><Relationship Id="rId116" Type="http://schemas.openxmlformats.org/officeDocument/2006/relationships/tags" Target="../tags/tag279.xml"/><Relationship Id="rId137" Type="http://schemas.openxmlformats.org/officeDocument/2006/relationships/tags" Target="../tags/tag300.xml"/><Relationship Id="rId158" Type="http://schemas.openxmlformats.org/officeDocument/2006/relationships/tags" Target="../tags/tag321.xml"/><Relationship Id="rId302" Type="http://schemas.openxmlformats.org/officeDocument/2006/relationships/tags" Target="../tags/tag465.xml"/><Relationship Id="rId323" Type="http://schemas.openxmlformats.org/officeDocument/2006/relationships/tags" Target="../tags/tag486.xml"/><Relationship Id="rId344" Type="http://schemas.openxmlformats.org/officeDocument/2006/relationships/tags" Target="../tags/tag507.xml"/><Relationship Id="rId20" Type="http://schemas.openxmlformats.org/officeDocument/2006/relationships/tags" Target="../tags/tag183.xml"/><Relationship Id="rId41" Type="http://schemas.openxmlformats.org/officeDocument/2006/relationships/tags" Target="../tags/tag204.xml"/><Relationship Id="rId62" Type="http://schemas.openxmlformats.org/officeDocument/2006/relationships/tags" Target="../tags/tag225.xml"/><Relationship Id="rId83" Type="http://schemas.openxmlformats.org/officeDocument/2006/relationships/tags" Target="../tags/tag246.xml"/><Relationship Id="rId179" Type="http://schemas.openxmlformats.org/officeDocument/2006/relationships/tags" Target="../tags/tag342.xml"/><Relationship Id="rId365" Type="http://schemas.openxmlformats.org/officeDocument/2006/relationships/tags" Target="../tags/tag528.xml"/><Relationship Id="rId386" Type="http://schemas.openxmlformats.org/officeDocument/2006/relationships/tags" Target="../tags/tag549.xml"/><Relationship Id="rId190" Type="http://schemas.openxmlformats.org/officeDocument/2006/relationships/tags" Target="../tags/tag353.xml"/><Relationship Id="rId204" Type="http://schemas.openxmlformats.org/officeDocument/2006/relationships/tags" Target="../tags/tag367.xml"/><Relationship Id="rId225" Type="http://schemas.openxmlformats.org/officeDocument/2006/relationships/tags" Target="../tags/tag388.xml"/><Relationship Id="rId246" Type="http://schemas.openxmlformats.org/officeDocument/2006/relationships/tags" Target="../tags/tag409.xml"/><Relationship Id="rId267" Type="http://schemas.openxmlformats.org/officeDocument/2006/relationships/tags" Target="../tags/tag430.xml"/><Relationship Id="rId288" Type="http://schemas.openxmlformats.org/officeDocument/2006/relationships/tags" Target="../tags/tag451.xml"/><Relationship Id="rId411" Type="http://schemas.openxmlformats.org/officeDocument/2006/relationships/tags" Target="../tags/tag574.xml"/><Relationship Id="rId432" Type="http://schemas.openxmlformats.org/officeDocument/2006/relationships/tags" Target="../tags/tag595.xml"/><Relationship Id="rId453" Type="http://schemas.openxmlformats.org/officeDocument/2006/relationships/tags" Target="../tags/tag616.xml"/><Relationship Id="rId106" Type="http://schemas.openxmlformats.org/officeDocument/2006/relationships/tags" Target="../tags/tag269.xml"/><Relationship Id="rId127" Type="http://schemas.openxmlformats.org/officeDocument/2006/relationships/tags" Target="../tags/tag290.xml"/><Relationship Id="rId313" Type="http://schemas.openxmlformats.org/officeDocument/2006/relationships/tags" Target="../tags/tag476.xml"/><Relationship Id="rId10" Type="http://schemas.openxmlformats.org/officeDocument/2006/relationships/tags" Target="../tags/tag173.xml"/><Relationship Id="rId31" Type="http://schemas.openxmlformats.org/officeDocument/2006/relationships/tags" Target="../tags/tag194.xml"/><Relationship Id="rId52" Type="http://schemas.openxmlformats.org/officeDocument/2006/relationships/tags" Target="../tags/tag215.xml"/><Relationship Id="rId73" Type="http://schemas.openxmlformats.org/officeDocument/2006/relationships/tags" Target="../tags/tag236.xml"/><Relationship Id="rId94" Type="http://schemas.openxmlformats.org/officeDocument/2006/relationships/tags" Target="../tags/tag257.xml"/><Relationship Id="rId148" Type="http://schemas.openxmlformats.org/officeDocument/2006/relationships/tags" Target="../tags/tag311.xml"/><Relationship Id="rId169" Type="http://schemas.openxmlformats.org/officeDocument/2006/relationships/tags" Target="../tags/tag332.xml"/><Relationship Id="rId334" Type="http://schemas.openxmlformats.org/officeDocument/2006/relationships/tags" Target="../tags/tag497.xml"/><Relationship Id="rId355" Type="http://schemas.openxmlformats.org/officeDocument/2006/relationships/tags" Target="../tags/tag518.xml"/><Relationship Id="rId376" Type="http://schemas.openxmlformats.org/officeDocument/2006/relationships/tags" Target="../tags/tag539.xml"/><Relationship Id="rId397" Type="http://schemas.openxmlformats.org/officeDocument/2006/relationships/tags" Target="../tags/tag560.xml"/><Relationship Id="rId4" Type="http://schemas.openxmlformats.org/officeDocument/2006/relationships/tags" Target="../tags/tag167.xml"/><Relationship Id="rId180" Type="http://schemas.openxmlformats.org/officeDocument/2006/relationships/tags" Target="../tags/tag343.xml"/><Relationship Id="rId215" Type="http://schemas.openxmlformats.org/officeDocument/2006/relationships/tags" Target="../tags/tag378.xml"/><Relationship Id="rId236" Type="http://schemas.openxmlformats.org/officeDocument/2006/relationships/tags" Target="../tags/tag399.xml"/><Relationship Id="rId257" Type="http://schemas.openxmlformats.org/officeDocument/2006/relationships/tags" Target="../tags/tag420.xml"/><Relationship Id="rId278" Type="http://schemas.openxmlformats.org/officeDocument/2006/relationships/tags" Target="../tags/tag441.xml"/><Relationship Id="rId401" Type="http://schemas.openxmlformats.org/officeDocument/2006/relationships/tags" Target="../tags/tag564.xml"/><Relationship Id="rId422" Type="http://schemas.openxmlformats.org/officeDocument/2006/relationships/tags" Target="../tags/tag585.xml"/><Relationship Id="rId443" Type="http://schemas.openxmlformats.org/officeDocument/2006/relationships/tags" Target="../tags/tag606.xml"/><Relationship Id="rId303" Type="http://schemas.openxmlformats.org/officeDocument/2006/relationships/tags" Target="../tags/tag466.xml"/><Relationship Id="rId42" Type="http://schemas.openxmlformats.org/officeDocument/2006/relationships/tags" Target="../tags/tag205.xml"/><Relationship Id="rId84" Type="http://schemas.openxmlformats.org/officeDocument/2006/relationships/tags" Target="../tags/tag247.xml"/><Relationship Id="rId138" Type="http://schemas.openxmlformats.org/officeDocument/2006/relationships/tags" Target="../tags/tag301.xml"/><Relationship Id="rId345" Type="http://schemas.openxmlformats.org/officeDocument/2006/relationships/tags" Target="../tags/tag508.xml"/><Relationship Id="rId387" Type="http://schemas.openxmlformats.org/officeDocument/2006/relationships/tags" Target="../tags/tag550.xml"/><Relationship Id="rId191" Type="http://schemas.openxmlformats.org/officeDocument/2006/relationships/tags" Target="../tags/tag354.xml"/><Relationship Id="rId205" Type="http://schemas.openxmlformats.org/officeDocument/2006/relationships/tags" Target="../tags/tag368.xml"/><Relationship Id="rId247" Type="http://schemas.openxmlformats.org/officeDocument/2006/relationships/tags" Target="../tags/tag410.xml"/><Relationship Id="rId412" Type="http://schemas.openxmlformats.org/officeDocument/2006/relationships/tags" Target="../tags/tag575.xml"/><Relationship Id="rId107" Type="http://schemas.openxmlformats.org/officeDocument/2006/relationships/tags" Target="../tags/tag270.xml"/><Relationship Id="rId289" Type="http://schemas.openxmlformats.org/officeDocument/2006/relationships/tags" Target="../tags/tag452.xml"/><Relationship Id="rId454" Type="http://schemas.openxmlformats.org/officeDocument/2006/relationships/tags" Target="../tags/tag617.xml"/><Relationship Id="rId11" Type="http://schemas.openxmlformats.org/officeDocument/2006/relationships/tags" Target="../tags/tag174.xml"/><Relationship Id="rId53" Type="http://schemas.openxmlformats.org/officeDocument/2006/relationships/tags" Target="../tags/tag216.xml"/><Relationship Id="rId149" Type="http://schemas.openxmlformats.org/officeDocument/2006/relationships/tags" Target="../tags/tag312.xml"/><Relationship Id="rId314" Type="http://schemas.openxmlformats.org/officeDocument/2006/relationships/tags" Target="../tags/tag477.xml"/><Relationship Id="rId356" Type="http://schemas.openxmlformats.org/officeDocument/2006/relationships/tags" Target="../tags/tag519.xml"/><Relationship Id="rId398" Type="http://schemas.openxmlformats.org/officeDocument/2006/relationships/tags" Target="../tags/tag561.xml"/><Relationship Id="rId95" Type="http://schemas.openxmlformats.org/officeDocument/2006/relationships/tags" Target="../tags/tag258.xml"/><Relationship Id="rId160" Type="http://schemas.openxmlformats.org/officeDocument/2006/relationships/tags" Target="../tags/tag323.xml"/><Relationship Id="rId216" Type="http://schemas.openxmlformats.org/officeDocument/2006/relationships/tags" Target="../tags/tag379.xml"/><Relationship Id="rId423" Type="http://schemas.openxmlformats.org/officeDocument/2006/relationships/tags" Target="../tags/tag586.xml"/><Relationship Id="rId258" Type="http://schemas.openxmlformats.org/officeDocument/2006/relationships/tags" Target="../tags/tag421.xml"/><Relationship Id="rId22" Type="http://schemas.openxmlformats.org/officeDocument/2006/relationships/tags" Target="../tags/tag185.xml"/><Relationship Id="rId64" Type="http://schemas.openxmlformats.org/officeDocument/2006/relationships/tags" Target="../tags/tag227.xml"/><Relationship Id="rId118" Type="http://schemas.openxmlformats.org/officeDocument/2006/relationships/tags" Target="../tags/tag281.xml"/><Relationship Id="rId325" Type="http://schemas.openxmlformats.org/officeDocument/2006/relationships/tags" Target="../tags/tag488.xml"/><Relationship Id="rId367" Type="http://schemas.openxmlformats.org/officeDocument/2006/relationships/tags" Target="../tags/tag530.xml"/><Relationship Id="rId171" Type="http://schemas.openxmlformats.org/officeDocument/2006/relationships/tags" Target="../tags/tag334.xml"/><Relationship Id="rId227" Type="http://schemas.openxmlformats.org/officeDocument/2006/relationships/tags" Target="../tags/tag390.xml"/><Relationship Id="rId269" Type="http://schemas.openxmlformats.org/officeDocument/2006/relationships/tags" Target="../tags/tag432.xml"/><Relationship Id="rId434" Type="http://schemas.openxmlformats.org/officeDocument/2006/relationships/tags" Target="../tags/tag597.xml"/><Relationship Id="rId33" Type="http://schemas.openxmlformats.org/officeDocument/2006/relationships/tags" Target="../tags/tag196.xml"/><Relationship Id="rId129" Type="http://schemas.openxmlformats.org/officeDocument/2006/relationships/tags" Target="../tags/tag292.xml"/><Relationship Id="rId280" Type="http://schemas.openxmlformats.org/officeDocument/2006/relationships/tags" Target="../tags/tag443.xml"/><Relationship Id="rId336" Type="http://schemas.openxmlformats.org/officeDocument/2006/relationships/tags" Target="../tags/tag499.xml"/><Relationship Id="rId75" Type="http://schemas.openxmlformats.org/officeDocument/2006/relationships/tags" Target="../tags/tag238.xml"/><Relationship Id="rId140" Type="http://schemas.openxmlformats.org/officeDocument/2006/relationships/tags" Target="../tags/tag303.xml"/><Relationship Id="rId182" Type="http://schemas.openxmlformats.org/officeDocument/2006/relationships/tags" Target="../tags/tag345.xml"/><Relationship Id="rId378" Type="http://schemas.openxmlformats.org/officeDocument/2006/relationships/tags" Target="../tags/tag541.xml"/><Relationship Id="rId403" Type="http://schemas.openxmlformats.org/officeDocument/2006/relationships/tags" Target="../tags/tag566.xml"/><Relationship Id="rId6" Type="http://schemas.openxmlformats.org/officeDocument/2006/relationships/tags" Target="../tags/tag169.xml"/><Relationship Id="rId238" Type="http://schemas.openxmlformats.org/officeDocument/2006/relationships/tags" Target="../tags/tag401.xml"/><Relationship Id="rId445" Type="http://schemas.openxmlformats.org/officeDocument/2006/relationships/tags" Target="../tags/tag60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25.xml"/><Relationship Id="rId13" Type="http://schemas.openxmlformats.org/officeDocument/2006/relationships/tags" Target="../tags/tag630.xml"/><Relationship Id="rId18" Type="http://schemas.openxmlformats.org/officeDocument/2006/relationships/tags" Target="../tags/tag635.xml"/><Relationship Id="rId26" Type="http://schemas.openxmlformats.org/officeDocument/2006/relationships/image" Target="../media/image13.png"/><Relationship Id="rId3" Type="http://schemas.openxmlformats.org/officeDocument/2006/relationships/tags" Target="../tags/tag620.xml"/><Relationship Id="rId21" Type="http://schemas.openxmlformats.org/officeDocument/2006/relationships/tags" Target="../tags/tag638.xml"/><Relationship Id="rId7" Type="http://schemas.openxmlformats.org/officeDocument/2006/relationships/tags" Target="../tags/tag624.xml"/><Relationship Id="rId12" Type="http://schemas.openxmlformats.org/officeDocument/2006/relationships/tags" Target="../tags/tag629.xml"/><Relationship Id="rId17" Type="http://schemas.openxmlformats.org/officeDocument/2006/relationships/tags" Target="../tags/tag634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619.xml"/><Relationship Id="rId16" Type="http://schemas.openxmlformats.org/officeDocument/2006/relationships/tags" Target="../tags/tag633.xml"/><Relationship Id="rId20" Type="http://schemas.openxmlformats.org/officeDocument/2006/relationships/tags" Target="../tags/tag637.xml"/><Relationship Id="rId29" Type="http://schemas.openxmlformats.org/officeDocument/2006/relationships/image" Target="../media/image14.png"/><Relationship Id="rId1" Type="http://schemas.openxmlformats.org/officeDocument/2006/relationships/tags" Target="../tags/tag618.xml"/><Relationship Id="rId6" Type="http://schemas.openxmlformats.org/officeDocument/2006/relationships/tags" Target="../tags/tag623.xml"/><Relationship Id="rId11" Type="http://schemas.openxmlformats.org/officeDocument/2006/relationships/tags" Target="../tags/tag628.xml"/><Relationship Id="rId24" Type="http://schemas.openxmlformats.org/officeDocument/2006/relationships/tags" Target="../tags/tag641.xml"/><Relationship Id="rId5" Type="http://schemas.openxmlformats.org/officeDocument/2006/relationships/tags" Target="../tags/tag622.xml"/><Relationship Id="rId15" Type="http://schemas.openxmlformats.org/officeDocument/2006/relationships/tags" Target="../tags/tag632.xml"/><Relationship Id="rId23" Type="http://schemas.openxmlformats.org/officeDocument/2006/relationships/tags" Target="../tags/tag640.xml"/><Relationship Id="rId28" Type="http://schemas.openxmlformats.org/officeDocument/2006/relationships/image" Target="../media/image5.svg"/><Relationship Id="rId10" Type="http://schemas.openxmlformats.org/officeDocument/2006/relationships/tags" Target="../tags/tag627.xml"/><Relationship Id="rId19" Type="http://schemas.openxmlformats.org/officeDocument/2006/relationships/tags" Target="../tags/tag636.xml"/><Relationship Id="rId31" Type="http://schemas.openxmlformats.org/officeDocument/2006/relationships/comments" Target="../comments/comment4.xml"/><Relationship Id="rId4" Type="http://schemas.openxmlformats.org/officeDocument/2006/relationships/tags" Target="../tags/tag621.xml"/><Relationship Id="rId9" Type="http://schemas.openxmlformats.org/officeDocument/2006/relationships/tags" Target="../tags/tag626.xml"/><Relationship Id="rId14" Type="http://schemas.openxmlformats.org/officeDocument/2006/relationships/tags" Target="../tags/tag631.xml"/><Relationship Id="rId22" Type="http://schemas.openxmlformats.org/officeDocument/2006/relationships/tags" Target="../tags/tag639.xml"/><Relationship Id="rId27" Type="http://schemas.openxmlformats.org/officeDocument/2006/relationships/image" Target="../media/image4.png"/><Relationship Id="rId30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.xml"/><Relationship Id="rId3" Type="http://schemas.openxmlformats.org/officeDocument/2006/relationships/image" Target="../media/image13.png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CCA2A9-D48E-4448-A9F3-8E45A0D4FFCB}"/>
              </a:ext>
            </a:extLst>
          </p:cNvPr>
          <p:cNvSpPr txBox="1"/>
          <p:nvPr/>
        </p:nvSpPr>
        <p:spPr>
          <a:xfrm>
            <a:off x="2070538" y="3167390"/>
            <a:ext cx="805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如果你是因为标题和封面进来的话</a:t>
            </a:r>
          </a:p>
        </p:txBody>
      </p:sp>
    </p:spTree>
    <p:extLst>
      <p:ext uri="{BB962C8B-B14F-4D97-AF65-F5344CB8AC3E}">
        <p14:creationId xmlns:p14="http://schemas.microsoft.com/office/powerpoint/2010/main" val="350355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PA-组合 259">
            <a:extLst>
              <a:ext uri="{FF2B5EF4-FFF2-40B4-BE49-F238E27FC236}">
                <a16:creationId xmlns:a16="http://schemas.microsoft.com/office/drawing/2014/main" id="{48706DA4-EE34-4C4B-B7D9-0584994E73E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198732" y="280614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57" name="PA-直接连接符 4">
              <a:extLst>
                <a:ext uri="{FF2B5EF4-FFF2-40B4-BE49-F238E27FC236}">
                  <a16:creationId xmlns:a16="http://schemas.microsoft.com/office/drawing/2014/main" id="{3BD9F286-93F6-482C-B213-E0151807E205}"/>
                </a:ext>
              </a:extLst>
            </p:cNvPr>
            <p:cNvCxnSpPr>
              <a:cxnSpLocks/>
            </p:cNvCxnSpPr>
            <p:nvPr>
              <p:custDataLst>
                <p:tags r:id="rId35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A-直接连接符 8">
              <a:extLst>
                <a:ext uri="{FF2B5EF4-FFF2-40B4-BE49-F238E27FC236}">
                  <a16:creationId xmlns:a16="http://schemas.microsoft.com/office/drawing/2014/main" id="{A409FA5E-A91B-4A56-9921-F704C3EFA67E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10">
              <a:extLst>
                <a:ext uri="{FF2B5EF4-FFF2-40B4-BE49-F238E27FC236}">
                  <a16:creationId xmlns:a16="http://schemas.microsoft.com/office/drawing/2014/main" id="{FC423B9F-15A3-42C6-94B8-A136A5809DE8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PA-组合 259">
            <a:extLst>
              <a:ext uri="{FF2B5EF4-FFF2-40B4-BE49-F238E27FC236}">
                <a16:creationId xmlns:a16="http://schemas.microsoft.com/office/drawing/2014/main" id="{33532C5D-8E22-4002-B01E-DB2B4B3AAA7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677121" y="280614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9" name="PA-直接连接符 4">
              <a:extLst>
                <a:ext uri="{FF2B5EF4-FFF2-40B4-BE49-F238E27FC236}">
                  <a16:creationId xmlns:a16="http://schemas.microsoft.com/office/drawing/2014/main" id="{8C8DE232-5EAB-4C8E-9522-EFD9801A47F3}"/>
                </a:ext>
              </a:extLst>
            </p:cNvPr>
            <p:cNvCxnSpPr>
              <a:cxnSpLocks/>
            </p:cNvCxnSpPr>
            <p:nvPr>
              <p:custDataLst>
                <p:tags r:id="rId3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-直接连接符 8">
              <a:extLst>
                <a:ext uri="{FF2B5EF4-FFF2-40B4-BE49-F238E27FC236}">
                  <a16:creationId xmlns:a16="http://schemas.microsoft.com/office/drawing/2014/main" id="{BAF7BA33-756E-40F6-99A5-35218CA1B2F1}"/>
                </a:ext>
              </a:extLst>
            </p:cNvPr>
            <p:cNvCxnSpPr>
              <a:cxnSpLocks/>
            </p:cNvCxnSpPr>
            <p:nvPr>
              <p:custDataLst>
                <p:tags r:id="rId3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-直接连接符 10">
              <a:extLst>
                <a:ext uri="{FF2B5EF4-FFF2-40B4-BE49-F238E27FC236}">
                  <a16:creationId xmlns:a16="http://schemas.microsoft.com/office/drawing/2014/main" id="{E82CE988-2E62-415A-B2A1-BDAF89719379}"/>
                </a:ext>
              </a:extLst>
            </p:cNvPr>
            <p:cNvCxnSpPr>
              <a:cxnSpLocks/>
            </p:cNvCxnSpPr>
            <p:nvPr>
              <p:custDataLst>
                <p:tags r:id="rId3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PA-组合 259">
            <a:extLst>
              <a:ext uri="{FF2B5EF4-FFF2-40B4-BE49-F238E27FC236}">
                <a16:creationId xmlns:a16="http://schemas.microsoft.com/office/drawing/2014/main" id="{32A95865-6ED4-4C01-8107-2F719A97D55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892652" y="275298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5" name="PA-直接连接符 4">
              <a:extLst>
                <a:ext uri="{FF2B5EF4-FFF2-40B4-BE49-F238E27FC236}">
                  <a16:creationId xmlns:a16="http://schemas.microsoft.com/office/drawing/2014/main" id="{B8AEC4FA-6C51-43B4-8811-2E93101F1F17}"/>
                </a:ext>
              </a:extLst>
            </p:cNvPr>
            <p:cNvCxnSpPr>
              <a:cxnSpLocks/>
            </p:cNvCxnSpPr>
            <p:nvPr>
              <p:custDataLst>
                <p:tags r:id="rId29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-直接连接符 8">
              <a:extLst>
                <a:ext uri="{FF2B5EF4-FFF2-40B4-BE49-F238E27FC236}">
                  <a16:creationId xmlns:a16="http://schemas.microsoft.com/office/drawing/2014/main" id="{C56C9B1E-BB04-45AF-B26F-BD9588EEC485}"/>
                </a:ext>
              </a:extLst>
            </p:cNvPr>
            <p:cNvCxnSpPr>
              <a:cxnSpLocks/>
            </p:cNvCxnSpPr>
            <p:nvPr>
              <p:custDataLst>
                <p:tags r:id="rId30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-直接连接符 10">
              <a:extLst>
                <a:ext uri="{FF2B5EF4-FFF2-40B4-BE49-F238E27FC236}">
                  <a16:creationId xmlns:a16="http://schemas.microsoft.com/office/drawing/2014/main" id="{9101EDDE-9813-4AAB-AEB8-C679E22F2A86}"/>
                </a:ext>
              </a:extLst>
            </p:cNvPr>
            <p:cNvCxnSpPr>
              <a:cxnSpLocks/>
            </p:cNvCxnSpPr>
            <p:nvPr>
              <p:custDataLst>
                <p:tags r:id="rId31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486C8C3-A246-4D53-AA61-677C74EAB899}"/>
              </a:ext>
            </a:extLst>
          </p:cNvPr>
          <p:cNvCxnSpPr>
            <a:cxnSpLocks/>
          </p:cNvCxnSpPr>
          <p:nvPr/>
        </p:nvCxnSpPr>
        <p:spPr>
          <a:xfrm flipH="1">
            <a:off x="-1862050" y="6234545"/>
            <a:ext cx="16509076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04BEAA4-F6D9-4CE4-B4F1-EC092AA42D05}"/>
              </a:ext>
            </a:extLst>
          </p:cNvPr>
          <p:cNvCxnSpPr>
            <a:cxnSpLocks/>
          </p:cNvCxnSpPr>
          <p:nvPr/>
        </p:nvCxnSpPr>
        <p:spPr>
          <a:xfrm flipH="1">
            <a:off x="1" y="2955886"/>
            <a:ext cx="2935704" cy="3278659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A51F59E-00E1-49F1-817B-B2D72111E20C}"/>
              </a:ext>
            </a:extLst>
          </p:cNvPr>
          <p:cNvCxnSpPr>
            <a:cxnSpLocks/>
          </p:cNvCxnSpPr>
          <p:nvPr/>
        </p:nvCxnSpPr>
        <p:spPr>
          <a:xfrm>
            <a:off x="9272775" y="2955886"/>
            <a:ext cx="2935704" cy="3278659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PA-组合 263">
            <a:extLst>
              <a:ext uri="{FF2B5EF4-FFF2-40B4-BE49-F238E27FC236}">
                <a16:creationId xmlns:a16="http://schemas.microsoft.com/office/drawing/2014/main" id="{7570DC80-0226-456D-B11D-7FC05D9E899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-458765" y="4877282"/>
            <a:ext cx="3045624" cy="3023656"/>
            <a:chOff x="6241924" y="2495913"/>
            <a:chExt cx="1679215" cy="1667103"/>
          </a:xfrm>
        </p:grpSpPr>
        <p:sp>
          <p:nvSpPr>
            <p:cNvPr id="16" name="PA-矩形 264">
              <a:extLst>
                <a:ext uri="{FF2B5EF4-FFF2-40B4-BE49-F238E27FC236}">
                  <a16:creationId xmlns:a16="http://schemas.microsoft.com/office/drawing/2014/main" id="{40411FAF-B4C5-4B6E-BEED-7342E009A67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矩形 265">
              <a:extLst>
                <a:ext uri="{FF2B5EF4-FFF2-40B4-BE49-F238E27FC236}">
                  <a16:creationId xmlns:a16="http://schemas.microsoft.com/office/drawing/2014/main" id="{EC0F74BD-F782-469B-882A-A94ADAB06C2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PA-矩形 266">
              <a:extLst>
                <a:ext uri="{FF2B5EF4-FFF2-40B4-BE49-F238E27FC236}">
                  <a16:creationId xmlns:a16="http://schemas.microsoft.com/office/drawing/2014/main" id="{B55A7023-40E4-4D19-8BB7-99D660DB51D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矩形 267">
              <a:extLst>
                <a:ext uri="{FF2B5EF4-FFF2-40B4-BE49-F238E27FC236}">
                  <a16:creationId xmlns:a16="http://schemas.microsoft.com/office/drawing/2014/main" id="{188B3986-CBCB-4F0B-B550-0673E6AAD9D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PA-矩形 268">
              <a:extLst>
                <a:ext uri="{FF2B5EF4-FFF2-40B4-BE49-F238E27FC236}">
                  <a16:creationId xmlns:a16="http://schemas.microsoft.com/office/drawing/2014/main" id="{16207327-135C-47CE-8304-BA1C3363DE7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-矩形 269">
              <a:extLst>
                <a:ext uri="{FF2B5EF4-FFF2-40B4-BE49-F238E27FC236}">
                  <a16:creationId xmlns:a16="http://schemas.microsoft.com/office/drawing/2014/main" id="{494998B0-79A5-4F67-B132-F0092A5AFF8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-矩形 270">
              <a:extLst>
                <a:ext uri="{FF2B5EF4-FFF2-40B4-BE49-F238E27FC236}">
                  <a16:creationId xmlns:a16="http://schemas.microsoft.com/office/drawing/2014/main" id="{F55E62F2-A1D2-48CB-948F-3BCB2AE8D96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63">
            <a:extLst>
              <a:ext uri="{FF2B5EF4-FFF2-40B4-BE49-F238E27FC236}">
                <a16:creationId xmlns:a16="http://schemas.microsoft.com/office/drawing/2014/main" id="{70439EFB-8C48-4E46-A27B-7A230B14176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393895" y="4797075"/>
            <a:ext cx="3045624" cy="3023656"/>
            <a:chOff x="6241924" y="2495913"/>
            <a:chExt cx="1679215" cy="1667103"/>
          </a:xfrm>
        </p:grpSpPr>
        <p:sp>
          <p:nvSpPr>
            <p:cNvPr id="29" name="PA-矩形 264">
              <a:extLst>
                <a:ext uri="{FF2B5EF4-FFF2-40B4-BE49-F238E27FC236}">
                  <a16:creationId xmlns:a16="http://schemas.microsoft.com/office/drawing/2014/main" id="{EB24D393-D1C0-4F80-91F7-5226D7C81E0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矩形 265">
              <a:extLst>
                <a:ext uri="{FF2B5EF4-FFF2-40B4-BE49-F238E27FC236}">
                  <a16:creationId xmlns:a16="http://schemas.microsoft.com/office/drawing/2014/main" id="{285DBF78-6A47-401F-9668-EE88026430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-矩形 266">
              <a:extLst>
                <a:ext uri="{FF2B5EF4-FFF2-40B4-BE49-F238E27FC236}">
                  <a16:creationId xmlns:a16="http://schemas.microsoft.com/office/drawing/2014/main" id="{9BE72CF4-367B-4B40-B7CC-6AB7C85A3A7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-矩形 267">
              <a:extLst>
                <a:ext uri="{FF2B5EF4-FFF2-40B4-BE49-F238E27FC236}">
                  <a16:creationId xmlns:a16="http://schemas.microsoft.com/office/drawing/2014/main" id="{175AD675-5E3F-4E52-9DF7-73EBC6E7EAC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矩形 268">
              <a:extLst>
                <a:ext uri="{FF2B5EF4-FFF2-40B4-BE49-F238E27FC236}">
                  <a16:creationId xmlns:a16="http://schemas.microsoft.com/office/drawing/2014/main" id="{24B9B494-0FAD-4B78-9955-079AF341D20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PA-矩形 269">
              <a:extLst>
                <a:ext uri="{FF2B5EF4-FFF2-40B4-BE49-F238E27FC236}">
                  <a16:creationId xmlns:a16="http://schemas.microsoft.com/office/drawing/2014/main" id="{F4250037-6BE1-4F74-9869-90ED4E4964B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PA-矩形 270">
              <a:extLst>
                <a:ext uri="{FF2B5EF4-FFF2-40B4-BE49-F238E27FC236}">
                  <a16:creationId xmlns:a16="http://schemas.microsoft.com/office/drawing/2014/main" id="{D8B3BDF7-B3CE-43BF-995C-CE9A303FAE1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PA-组合 263">
            <a:extLst>
              <a:ext uri="{FF2B5EF4-FFF2-40B4-BE49-F238E27FC236}">
                <a16:creationId xmlns:a16="http://schemas.microsoft.com/office/drawing/2014/main" id="{6A1B3308-3258-46F0-9E1F-391FE86CE27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498894" y="4836133"/>
            <a:ext cx="3045624" cy="3023656"/>
            <a:chOff x="6241924" y="2495913"/>
            <a:chExt cx="1679215" cy="1667103"/>
          </a:xfrm>
        </p:grpSpPr>
        <p:sp>
          <p:nvSpPr>
            <p:cNvPr id="44" name="PA-矩形 264">
              <a:extLst>
                <a:ext uri="{FF2B5EF4-FFF2-40B4-BE49-F238E27FC236}">
                  <a16:creationId xmlns:a16="http://schemas.microsoft.com/office/drawing/2014/main" id="{D2A3CE36-33CF-46C7-A3DA-F173ABCB83D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-矩形 265">
              <a:extLst>
                <a:ext uri="{FF2B5EF4-FFF2-40B4-BE49-F238E27FC236}">
                  <a16:creationId xmlns:a16="http://schemas.microsoft.com/office/drawing/2014/main" id="{0E9381BA-5EB0-4EBB-8832-83FC6D0C9FB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-矩形 266">
              <a:extLst>
                <a:ext uri="{FF2B5EF4-FFF2-40B4-BE49-F238E27FC236}">
                  <a16:creationId xmlns:a16="http://schemas.microsoft.com/office/drawing/2014/main" id="{7BF3AB25-4673-4D85-BBB3-81640D4AF51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-矩形 267">
              <a:extLst>
                <a:ext uri="{FF2B5EF4-FFF2-40B4-BE49-F238E27FC236}">
                  <a16:creationId xmlns:a16="http://schemas.microsoft.com/office/drawing/2014/main" id="{1813BF9E-259E-48D3-801F-2CD28668604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PA-矩形 268">
              <a:extLst>
                <a:ext uri="{FF2B5EF4-FFF2-40B4-BE49-F238E27FC236}">
                  <a16:creationId xmlns:a16="http://schemas.microsoft.com/office/drawing/2014/main" id="{281F3308-142C-427F-8265-7A943FE01E0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-矩形 269">
              <a:extLst>
                <a:ext uri="{FF2B5EF4-FFF2-40B4-BE49-F238E27FC236}">
                  <a16:creationId xmlns:a16="http://schemas.microsoft.com/office/drawing/2014/main" id="{47D8EB25-AD98-486E-AAF6-1A516F79FAB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矩形 270">
              <a:extLst>
                <a:ext uri="{FF2B5EF4-FFF2-40B4-BE49-F238E27FC236}">
                  <a16:creationId xmlns:a16="http://schemas.microsoft.com/office/drawing/2014/main" id="{788B1492-CF61-4351-9BA6-E7A989F2106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PA-图片 2">
            <a:extLst>
              <a:ext uri="{FF2B5EF4-FFF2-40B4-BE49-F238E27FC236}">
                <a16:creationId xmlns:a16="http://schemas.microsoft.com/office/drawing/2014/main" id="{439C7427-C804-4A82-8254-B30801E9035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40" cstate="email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57082"/>
          <a:stretch/>
        </p:blipFill>
        <p:spPr>
          <a:xfrm>
            <a:off x="-382" y="12536"/>
            <a:ext cx="12192000" cy="2943349"/>
          </a:xfrm>
          <a:prstGeom prst="rect">
            <a:avLst/>
          </a:prstGeom>
        </p:spPr>
      </p:pic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0177597-84FA-41E3-9BC1-6D59241FA31B}"/>
              </a:ext>
            </a:extLst>
          </p:cNvPr>
          <p:cNvCxnSpPr>
            <a:cxnSpLocks/>
          </p:cNvCxnSpPr>
          <p:nvPr/>
        </p:nvCxnSpPr>
        <p:spPr>
          <a:xfrm flipH="1">
            <a:off x="-1952666" y="2955886"/>
            <a:ext cx="16509076" cy="0"/>
          </a:xfrm>
          <a:prstGeom prst="line">
            <a:avLst/>
          </a:prstGeom>
          <a:ln w="53975">
            <a:solidFill>
              <a:srgbClr val="FFC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箭头: 五边形 271">
            <a:extLst>
              <a:ext uri="{FF2B5EF4-FFF2-40B4-BE49-F238E27FC236}">
                <a16:creationId xmlns:a16="http://schemas.microsoft.com/office/drawing/2014/main" id="{A5E10698-E3B4-435D-AC40-043CA079D9D3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9891CD1E-0839-4496-964A-79EADEBC321A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F2EEF65-0E14-478F-9CBB-57E183887AB5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21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00"/>
    </mc:Choice>
    <mc:Fallback xmlns="">
      <p:transition advTm="5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0.19869 0.49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5" y="2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25E-7 2.22222E-6 L 0.22109 0.4993 " pathEditMode="relative" rAng="0" ptsTypes="AA">
                                      <p:cBhvr>
                                        <p:cTn id="21" dur="1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5" y="249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3" dur="13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1.85185E-6 L 0 0.48889 " pathEditMode="relative" rAng="0" ptsTypes="AA">
                                      <p:cBhvr>
                                        <p:cTn id="36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4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38" dur="1300" fill="hold"/>
                                        <p:tgtEl>
                                          <p:spTgt spid="3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A-组合 259">
            <a:extLst>
              <a:ext uri="{FF2B5EF4-FFF2-40B4-BE49-F238E27FC236}">
                <a16:creationId xmlns:a16="http://schemas.microsoft.com/office/drawing/2014/main" id="{15944DEA-7CBC-4DF6-B7B8-0C076E9B4D5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636425" y="282767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1" name="PA-直接连接符 4">
              <a:extLst>
                <a:ext uri="{FF2B5EF4-FFF2-40B4-BE49-F238E27FC236}">
                  <a16:creationId xmlns:a16="http://schemas.microsoft.com/office/drawing/2014/main" id="{6851F69A-244D-466C-AA2B-0CF612EB503C}"/>
                </a:ext>
              </a:extLst>
            </p:cNvPr>
            <p:cNvCxnSpPr>
              <a:cxnSpLocks/>
            </p:cNvCxnSpPr>
            <p:nvPr>
              <p:custDataLst>
                <p:tags r:id="rId83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-直接连接符 8">
              <a:extLst>
                <a:ext uri="{FF2B5EF4-FFF2-40B4-BE49-F238E27FC236}">
                  <a16:creationId xmlns:a16="http://schemas.microsoft.com/office/drawing/2014/main" id="{88763D00-0B9D-4491-9A4F-F31B3706D0B5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-直接连接符 10">
              <a:extLst>
                <a:ext uri="{FF2B5EF4-FFF2-40B4-BE49-F238E27FC236}">
                  <a16:creationId xmlns:a16="http://schemas.microsoft.com/office/drawing/2014/main" id="{3C336A8E-5C66-4B78-8F59-DD8C09333AE9}"/>
                </a:ext>
              </a:extLst>
            </p:cNvPr>
            <p:cNvCxnSpPr>
              <a:cxnSpLocks/>
            </p:cNvCxnSpPr>
            <p:nvPr>
              <p:custDataLst>
                <p:tags r:id="rId85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PA-组合 259">
            <a:extLst>
              <a:ext uri="{FF2B5EF4-FFF2-40B4-BE49-F238E27FC236}">
                <a16:creationId xmlns:a16="http://schemas.microsoft.com/office/drawing/2014/main" id="{1659FDCF-2C9A-46D3-AAF8-86DBFE98B32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17819" y="283211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6" name="PA-直接连接符 4">
              <a:extLst>
                <a:ext uri="{FF2B5EF4-FFF2-40B4-BE49-F238E27FC236}">
                  <a16:creationId xmlns:a16="http://schemas.microsoft.com/office/drawing/2014/main" id="{265FA182-8AA5-4CCE-A6C1-3AEA6900B949}"/>
                </a:ext>
              </a:extLst>
            </p:cNvPr>
            <p:cNvCxnSpPr>
              <a:cxnSpLocks/>
            </p:cNvCxnSpPr>
            <p:nvPr>
              <p:custDataLst>
                <p:tags r:id="rId80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-直接连接符 8">
              <a:extLst>
                <a:ext uri="{FF2B5EF4-FFF2-40B4-BE49-F238E27FC236}">
                  <a16:creationId xmlns:a16="http://schemas.microsoft.com/office/drawing/2014/main" id="{3CE11C89-75DC-49F4-8BE4-7FCD82546F5B}"/>
                </a:ext>
              </a:extLst>
            </p:cNvPr>
            <p:cNvCxnSpPr>
              <a:cxnSpLocks/>
            </p:cNvCxnSpPr>
            <p:nvPr>
              <p:custDataLst>
                <p:tags r:id="rId81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-直接连接符 10">
              <a:extLst>
                <a:ext uri="{FF2B5EF4-FFF2-40B4-BE49-F238E27FC236}">
                  <a16:creationId xmlns:a16="http://schemas.microsoft.com/office/drawing/2014/main" id="{1BBA94D5-371E-4039-B543-D4842AF4AB63}"/>
                </a:ext>
              </a:extLst>
            </p:cNvPr>
            <p:cNvCxnSpPr>
              <a:cxnSpLocks/>
            </p:cNvCxnSpPr>
            <p:nvPr>
              <p:custDataLst>
                <p:tags r:id="rId82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PA-组合 259">
            <a:extLst>
              <a:ext uri="{FF2B5EF4-FFF2-40B4-BE49-F238E27FC236}">
                <a16:creationId xmlns:a16="http://schemas.microsoft.com/office/drawing/2014/main" id="{B618C797-9F94-4225-BB06-A2801B9F76C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664720" y="2827673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49" name="PA-直接连接符 4">
              <a:extLst>
                <a:ext uri="{FF2B5EF4-FFF2-40B4-BE49-F238E27FC236}">
                  <a16:creationId xmlns:a16="http://schemas.microsoft.com/office/drawing/2014/main" id="{8EA5801A-67B0-40B5-A3C4-9298E510DBBD}"/>
                </a:ext>
              </a:extLst>
            </p:cNvPr>
            <p:cNvCxnSpPr>
              <a:cxnSpLocks/>
            </p:cNvCxnSpPr>
            <p:nvPr>
              <p:custDataLst>
                <p:tags r:id="rId77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-直接连接符 8">
              <a:extLst>
                <a:ext uri="{FF2B5EF4-FFF2-40B4-BE49-F238E27FC236}">
                  <a16:creationId xmlns:a16="http://schemas.microsoft.com/office/drawing/2014/main" id="{0B6DC185-C413-4111-AD83-C36947A906C6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-直接连接符 10">
              <a:extLst>
                <a:ext uri="{FF2B5EF4-FFF2-40B4-BE49-F238E27FC236}">
                  <a16:creationId xmlns:a16="http://schemas.microsoft.com/office/drawing/2014/main" id="{885521D8-6336-4F7A-9375-54A0F73879B2}"/>
                </a:ext>
              </a:extLst>
            </p:cNvPr>
            <p:cNvCxnSpPr>
              <a:cxnSpLocks/>
            </p:cNvCxnSpPr>
            <p:nvPr>
              <p:custDataLst>
                <p:tags r:id="rId79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PA-组合 259">
            <a:extLst>
              <a:ext uri="{FF2B5EF4-FFF2-40B4-BE49-F238E27FC236}">
                <a16:creationId xmlns:a16="http://schemas.microsoft.com/office/drawing/2014/main" id="{0C02373E-5A70-4D84-A33E-0F11BB4C53B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746114" y="283211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53" name="PA-直接连接符 4">
              <a:extLst>
                <a:ext uri="{FF2B5EF4-FFF2-40B4-BE49-F238E27FC236}">
                  <a16:creationId xmlns:a16="http://schemas.microsoft.com/office/drawing/2014/main" id="{BB709CB8-D4F4-4722-871F-DB4349D5A5DC}"/>
                </a:ext>
              </a:extLst>
            </p:cNvPr>
            <p:cNvCxnSpPr>
              <a:cxnSpLocks/>
            </p:cNvCxnSpPr>
            <p:nvPr>
              <p:custDataLst>
                <p:tags r:id="rId74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A-直接连接符 8">
              <a:extLst>
                <a:ext uri="{FF2B5EF4-FFF2-40B4-BE49-F238E27FC236}">
                  <a16:creationId xmlns:a16="http://schemas.microsoft.com/office/drawing/2014/main" id="{94F3D128-C5A0-45EC-9C5D-5C082F35BFFD}"/>
                </a:ext>
              </a:extLst>
            </p:cNvPr>
            <p:cNvCxnSpPr>
              <a:cxnSpLocks/>
            </p:cNvCxnSpPr>
            <p:nvPr>
              <p:custDataLst>
                <p:tags r:id="rId75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A-直接连接符 10">
              <a:extLst>
                <a:ext uri="{FF2B5EF4-FFF2-40B4-BE49-F238E27FC236}">
                  <a16:creationId xmlns:a16="http://schemas.microsoft.com/office/drawing/2014/main" id="{DC55237E-1BD9-40B9-AE03-9F20ADBE5909}"/>
                </a:ext>
              </a:extLst>
            </p:cNvPr>
            <p:cNvCxnSpPr>
              <a:cxnSpLocks/>
            </p:cNvCxnSpPr>
            <p:nvPr>
              <p:custDataLst>
                <p:tags r:id="rId76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PA-组合 259">
            <a:extLst>
              <a:ext uri="{FF2B5EF4-FFF2-40B4-BE49-F238E27FC236}">
                <a16:creationId xmlns:a16="http://schemas.microsoft.com/office/drawing/2014/main" id="{147CA4FC-63F3-4EC2-BE0C-460645BA661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563906" y="2836462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73" name="PA-直接连接符 4">
              <a:extLst>
                <a:ext uri="{FF2B5EF4-FFF2-40B4-BE49-F238E27FC236}">
                  <a16:creationId xmlns:a16="http://schemas.microsoft.com/office/drawing/2014/main" id="{70590322-5996-4AB7-8971-1836F066890A}"/>
                </a:ext>
              </a:extLst>
            </p:cNvPr>
            <p:cNvCxnSpPr>
              <a:cxnSpLocks/>
            </p:cNvCxnSpPr>
            <p:nvPr>
              <p:custDataLst>
                <p:tags r:id="rId71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PA-直接连接符 8">
              <a:extLst>
                <a:ext uri="{FF2B5EF4-FFF2-40B4-BE49-F238E27FC236}">
                  <a16:creationId xmlns:a16="http://schemas.microsoft.com/office/drawing/2014/main" id="{B7233C70-904D-46BC-80F2-18D8A00B4EC5}"/>
                </a:ext>
              </a:extLst>
            </p:cNvPr>
            <p:cNvCxnSpPr>
              <a:cxnSpLocks/>
            </p:cNvCxnSpPr>
            <p:nvPr>
              <p:custDataLst>
                <p:tags r:id="rId72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PA-直接连接符 10">
              <a:extLst>
                <a:ext uri="{FF2B5EF4-FFF2-40B4-BE49-F238E27FC236}">
                  <a16:creationId xmlns:a16="http://schemas.microsoft.com/office/drawing/2014/main" id="{B102FA91-53A3-445D-B98E-6A082E8C3932}"/>
                </a:ext>
              </a:extLst>
            </p:cNvPr>
            <p:cNvCxnSpPr>
              <a:cxnSpLocks/>
            </p:cNvCxnSpPr>
            <p:nvPr>
              <p:custDataLst>
                <p:tags r:id="rId73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PA-组合 259">
            <a:extLst>
              <a:ext uri="{FF2B5EF4-FFF2-40B4-BE49-F238E27FC236}">
                <a16:creationId xmlns:a16="http://schemas.microsoft.com/office/drawing/2014/main" id="{35CF204C-D9EE-495A-8914-2101774F118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645300" y="2840906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77" name="PA-直接连接符 4">
              <a:extLst>
                <a:ext uri="{FF2B5EF4-FFF2-40B4-BE49-F238E27FC236}">
                  <a16:creationId xmlns:a16="http://schemas.microsoft.com/office/drawing/2014/main" id="{128C69C7-5CB9-44FD-B822-16A324A903C3}"/>
                </a:ext>
              </a:extLst>
            </p:cNvPr>
            <p:cNvCxnSpPr>
              <a:cxnSpLocks/>
            </p:cNvCxnSpPr>
            <p:nvPr>
              <p:custDataLst>
                <p:tags r:id="rId6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PA-直接连接符 8">
              <a:extLst>
                <a:ext uri="{FF2B5EF4-FFF2-40B4-BE49-F238E27FC236}">
                  <a16:creationId xmlns:a16="http://schemas.microsoft.com/office/drawing/2014/main" id="{A33367DC-E9B0-427B-BA62-38DFA8AAF5D7}"/>
                </a:ext>
              </a:extLst>
            </p:cNvPr>
            <p:cNvCxnSpPr>
              <a:cxnSpLocks/>
            </p:cNvCxnSpPr>
            <p:nvPr>
              <p:custDataLst>
                <p:tags r:id="rId6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PA-直接连接符 10">
              <a:extLst>
                <a:ext uri="{FF2B5EF4-FFF2-40B4-BE49-F238E27FC236}">
                  <a16:creationId xmlns:a16="http://schemas.microsoft.com/office/drawing/2014/main" id="{5E062CD2-B422-4F83-AD5A-F9E201917E81}"/>
                </a:ext>
              </a:extLst>
            </p:cNvPr>
            <p:cNvCxnSpPr>
              <a:cxnSpLocks/>
            </p:cNvCxnSpPr>
            <p:nvPr>
              <p:custDataLst>
                <p:tags r:id="rId7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PA-组合 259">
            <a:extLst>
              <a:ext uri="{FF2B5EF4-FFF2-40B4-BE49-F238E27FC236}">
                <a16:creationId xmlns:a16="http://schemas.microsoft.com/office/drawing/2014/main" id="{1548DEFD-9488-41A5-B50E-60351E15E845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5670221" y="2568210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01" name="PA-直接连接符 4">
              <a:extLst>
                <a:ext uri="{FF2B5EF4-FFF2-40B4-BE49-F238E27FC236}">
                  <a16:creationId xmlns:a16="http://schemas.microsoft.com/office/drawing/2014/main" id="{05258B82-2B7D-4012-85E7-B3C63CEFD97E}"/>
                </a:ext>
              </a:extLst>
            </p:cNvPr>
            <p:cNvCxnSpPr>
              <a:cxnSpLocks/>
            </p:cNvCxnSpPr>
            <p:nvPr>
              <p:custDataLst>
                <p:tags r:id="rId65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PA-直接连接符 8">
              <a:extLst>
                <a:ext uri="{FF2B5EF4-FFF2-40B4-BE49-F238E27FC236}">
                  <a16:creationId xmlns:a16="http://schemas.microsoft.com/office/drawing/2014/main" id="{4E7B4E10-0840-4232-BD21-332C253A6C51}"/>
                </a:ext>
              </a:extLst>
            </p:cNvPr>
            <p:cNvCxnSpPr>
              <a:cxnSpLocks/>
            </p:cNvCxnSpPr>
            <p:nvPr>
              <p:custDataLst>
                <p:tags r:id="rId66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PA-直接连接符 10">
              <a:extLst>
                <a:ext uri="{FF2B5EF4-FFF2-40B4-BE49-F238E27FC236}">
                  <a16:creationId xmlns:a16="http://schemas.microsoft.com/office/drawing/2014/main" id="{2B6F189D-BE22-4299-B30C-59D2A61D323B}"/>
                </a:ext>
              </a:extLst>
            </p:cNvPr>
            <p:cNvCxnSpPr>
              <a:cxnSpLocks/>
            </p:cNvCxnSpPr>
            <p:nvPr>
              <p:custDataLst>
                <p:tags r:id="rId67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04BEAA4-F6D9-4CE4-B4F1-EC092AA42D05}"/>
              </a:ext>
            </a:extLst>
          </p:cNvPr>
          <p:cNvCxnSpPr>
            <a:cxnSpLocks/>
          </p:cNvCxnSpPr>
          <p:nvPr/>
        </p:nvCxnSpPr>
        <p:spPr>
          <a:xfrm flipH="1">
            <a:off x="1" y="2955886"/>
            <a:ext cx="2935704" cy="3278659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A51F59E-00E1-49F1-817B-B2D72111E20C}"/>
              </a:ext>
            </a:extLst>
          </p:cNvPr>
          <p:cNvCxnSpPr>
            <a:cxnSpLocks/>
          </p:cNvCxnSpPr>
          <p:nvPr/>
        </p:nvCxnSpPr>
        <p:spPr>
          <a:xfrm>
            <a:off x="9256296" y="2933999"/>
            <a:ext cx="2935704" cy="3278659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PA-组合 263">
            <a:extLst>
              <a:ext uri="{FF2B5EF4-FFF2-40B4-BE49-F238E27FC236}">
                <a16:creationId xmlns:a16="http://schemas.microsoft.com/office/drawing/2014/main" id="{F26CD140-D20F-492C-B438-BE4A71BCB48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69985" y="4819935"/>
            <a:ext cx="3045624" cy="3023656"/>
            <a:chOff x="6241924" y="2495913"/>
            <a:chExt cx="1679215" cy="1667103"/>
          </a:xfrm>
        </p:grpSpPr>
        <p:sp>
          <p:nvSpPr>
            <p:cNvPr id="30" name="PA-矩形 264">
              <a:extLst>
                <a:ext uri="{FF2B5EF4-FFF2-40B4-BE49-F238E27FC236}">
                  <a16:creationId xmlns:a16="http://schemas.microsoft.com/office/drawing/2014/main" id="{E145F28B-9AF5-487C-A3F1-35A882AC2C6A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-矩形 265">
              <a:extLst>
                <a:ext uri="{FF2B5EF4-FFF2-40B4-BE49-F238E27FC236}">
                  <a16:creationId xmlns:a16="http://schemas.microsoft.com/office/drawing/2014/main" id="{FF7BADE9-456A-4DF7-8532-F39FFB277749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-矩形 266">
              <a:extLst>
                <a:ext uri="{FF2B5EF4-FFF2-40B4-BE49-F238E27FC236}">
                  <a16:creationId xmlns:a16="http://schemas.microsoft.com/office/drawing/2014/main" id="{854A9ECD-2487-4158-ACC6-BBFBBF2E5F30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矩形 267">
              <a:extLst>
                <a:ext uri="{FF2B5EF4-FFF2-40B4-BE49-F238E27FC236}">
                  <a16:creationId xmlns:a16="http://schemas.microsoft.com/office/drawing/2014/main" id="{5E7938BC-294D-4296-BA90-D67DCD3437EC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PA-矩形 268">
              <a:extLst>
                <a:ext uri="{FF2B5EF4-FFF2-40B4-BE49-F238E27FC236}">
                  <a16:creationId xmlns:a16="http://schemas.microsoft.com/office/drawing/2014/main" id="{3C70D359-2A7E-4EA7-A091-AEDA69B68397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PA-矩形 269">
              <a:extLst>
                <a:ext uri="{FF2B5EF4-FFF2-40B4-BE49-F238E27FC236}">
                  <a16:creationId xmlns:a16="http://schemas.microsoft.com/office/drawing/2014/main" id="{7E891C67-5A32-4829-B7C5-810ABB6DB7DB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-矩形 270">
              <a:extLst>
                <a:ext uri="{FF2B5EF4-FFF2-40B4-BE49-F238E27FC236}">
                  <a16:creationId xmlns:a16="http://schemas.microsoft.com/office/drawing/2014/main" id="{8C5541CE-C5D2-4CFD-8B9D-4AB45F15A2AF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PA-组合 263">
            <a:extLst>
              <a:ext uri="{FF2B5EF4-FFF2-40B4-BE49-F238E27FC236}">
                <a16:creationId xmlns:a16="http://schemas.microsoft.com/office/drawing/2014/main" id="{5670A57A-C62B-4841-AC1C-17BC812F701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907995" y="4828331"/>
            <a:ext cx="3045624" cy="3023656"/>
            <a:chOff x="6241924" y="2495913"/>
            <a:chExt cx="1679215" cy="1667103"/>
          </a:xfrm>
        </p:grpSpPr>
        <p:sp>
          <p:nvSpPr>
            <p:cNvPr id="40" name="PA-矩形 264">
              <a:extLst>
                <a:ext uri="{FF2B5EF4-FFF2-40B4-BE49-F238E27FC236}">
                  <a16:creationId xmlns:a16="http://schemas.microsoft.com/office/drawing/2014/main" id="{7AA95CD1-0679-4EBD-B4FC-C5CB1A45735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PA-矩形 265">
              <a:extLst>
                <a:ext uri="{FF2B5EF4-FFF2-40B4-BE49-F238E27FC236}">
                  <a16:creationId xmlns:a16="http://schemas.microsoft.com/office/drawing/2014/main" id="{6F9B18C3-1A35-425A-8832-B02604BFC2A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-矩形 266">
              <a:extLst>
                <a:ext uri="{FF2B5EF4-FFF2-40B4-BE49-F238E27FC236}">
                  <a16:creationId xmlns:a16="http://schemas.microsoft.com/office/drawing/2014/main" id="{BE42B3E2-F5E5-4D0B-8004-C5285F1300E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PA-矩形 267">
              <a:extLst>
                <a:ext uri="{FF2B5EF4-FFF2-40B4-BE49-F238E27FC236}">
                  <a16:creationId xmlns:a16="http://schemas.microsoft.com/office/drawing/2014/main" id="{9FB4A6A6-B992-4C99-A7E8-9DACA542C24E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-矩形 268">
              <a:extLst>
                <a:ext uri="{FF2B5EF4-FFF2-40B4-BE49-F238E27FC236}">
                  <a16:creationId xmlns:a16="http://schemas.microsoft.com/office/drawing/2014/main" id="{802073C2-F454-4105-B442-2F1DB7422DB2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-矩形 269">
              <a:extLst>
                <a:ext uri="{FF2B5EF4-FFF2-40B4-BE49-F238E27FC236}">
                  <a16:creationId xmlns:a16="http://schemas.microsoft.com/office/drawing/2014/main" id="{C02AE722-7A4C-47C1-8FF7-5359CCC3231B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-矩形 270">
              <a:extLst>
                <a:ext uri="{FF2B5EF4-FFF2-40B4-BE49-F238E27FC236}">
                  <a16:creationId xmlns:a16="http://schemas.microsoft.com/office/drawing/2014/main" id="{BC35671C-1F5C-48D7-8889-3EA8F0CEA23E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PA-组合 263">
            <a:extLst>
              <a:ext uri="{FF2B5EF4-FFF2-40B4-BE49-F238E27FC236}">
                <a16:creationId xmlns:a16="http://schemas.microsoft.com/office/drawing/2014/main" id="{58F6D3D8-14F7-4270-8545-66BA4BABE936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998280" y="4819934"/>
            <a:ext cx="3045624" cy="3023656"/>
            <a:chOff x="6241924" y="2495913"/>
            <a:chExt cx="1679215" cy="1667103"/>
          </a:xfrm>
        </p:grpSpPr>
        <p:sp>
          <p:nvSpPr>
            <p:cNvPr id="57" name="PA-矩形 264">
              <a:extLst>
                <a:ext uri="{FF2B5EF4-FFF2-40B4-BE49-F238E27FC236}">
                  <a16:creationId xmlns:a16="http://schemas.microsoft.com/office/drawing/2014/main" id="{44C2A8A1-FB76-4CCF-9EAE-8CAADFC0557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矩形 265">
              <a:extLst>
                <a:ext uri="{FF2B5EF4-FFF2-40B4-BE49-F238E27FC236}">
                  <a16:creationId xmlns:a16="http://schemas.microsoft.com/office/drawing/2014/main" id="{2224A875-53C4-42CE-B0EF-3A51EA59278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PA-矩形 266">
              <a:extLst>
                <a:ext uri="{FF2B5EF4-FFF2-40B4-BE49-F238E27FC236}">
                  <a16:creationId xmlns:a16="http://schemas.microsoft.com/office/drawing/2014/main" id="{BD4DC950-4F43-4230-AE90-8911DB5EEA3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PA-矩形 267">
              <a:extLst>
                <a:ext uri="{FF2B5EF4-FFF2-40B4-BE49-F238E27FC236}">
                  <a16:creationId xmlns:a16="http://schemas.microsoft.com/office/drawing/2014/main" id="{CDCD6E0F-07BD-4211-B6F3-BA61E980A5A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PA-矩形 268">
              <a:extLst>
                <a:ext uri="{FF2B5EF4-FFF2-40B4-BE49-F238E27FC236}">
                  <a16:creationId xmlns:a16="http://schemas.microsoft.com/office/drawing/2014/main" id="{30B3480B-CC01-41A3-BC73-8EB0E9CC368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PA-矩形 269">
              <a:extLst>
                <a:ext uri="{FF2B5EF4-FFF2-40B4-BE49-F238E27FC236}">
                  <a16:creationId xmlns:a16="http://schemas.microsoft.com/office/drawing/2014/main" id="{4A583E9C-7B70-4666-9797-3B83357C947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PA-矩形 270">
              <a:extLst>
                <a:ext uri="{FF2B5EF4-FFF2-40B4-BE49-F238E27FC236}">
                  <a16:creationId xmlns:a16="http://schemas.microsoft.com/office/drawing/2014/main" id="{3C67AE8B-C9E6-4CCB-AD5E-DB4F367CDDB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PA-组合 263">
            <a:extLst>
              <a:ext uri="{FF2B5EF4-FFF2-40B4-BE49-F238E27FC236}">
                <a16:creationId xmlns:a16="http://schemas.microsoft.com/office/drawing/2014/main" id="{1A895583-D325-4B9A-9F82-1D64F714AA0C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8936290" y="4828330"/>
            <a:ext cx="3045624" cy="3023656"/>
            <a:chOff x="6241924" y="2495913"/>
            <a:chExt cx="1679215" cy="1667103"/>
          </a:xfrm>
        </p:grpSpPr>
        <p:sp>
          <p:nvSpPr>
            <p:cNvPr id="65" name="PA-矩形 264">
              <a:extLst>
                <a:ext uri="{FF2B5EF4-FFF2-40B4-BE49-F238E27FC236}">
                  <a16:creationId xmlns:a16="http://schemas.microsoft.com/office/drawing/2014/main" id="{C78C48FF-F555-40B2-B91C-509AB272BF3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PA-矩形 265">
              <a:extLst>
                <a:ext uri="{FF2B5EF4-FFF2-40B4-BE49-F238E27FC236}">
                  <a16:creationId xmlns:a16="http://schemas.microsoft.com/office/drawing/2014/main" id="{6918E3D3-139A-413D-95C2-45D4C654E64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PA-矩形 266">
              <a:extLst>
                <a:ext uri="{FF2B5EF4-FFF2-40B4-BE49-F238E27FC236}">
                  <a16:creationId xmlns:a16="http://schemas.microsoft.com/office/drawing/2014/main" id="{80269343-7266-4B56-BF20-316D0A44E90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PA-矩形 267">
              <a:extLst>
                <a:ext uri="{FF2B5EF4-FFF2-40B4-BE49-F238E27FC236}">
                  <a16:creationId xmlns:a16="http://schemas.microsoft.com/office/drawing/2014/main" id="{ECFE8227-0C1B-4EC6-9F6C-0D6FE55984A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PA-矩形 268">
              <a:extLst>
                <a:ext uri="{FF2B5EF4-FFF2-40B4-BE49-F238E27FC236}">
                  <a16:creationId xmlns:a16="http://schemas.microsoft.com/office/drawing/2014/main" id="{AD210E5D-5467-4E0C-8F39-160E6CFCCD7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PA-矩形 269">
              <a:extLst>
                <a:ext uri="{FF2B5EF4-FFF2-40B4-BE49-F238E27FC236}">
                  <a16:creationId xmlns:a16="http://schemas.microsoft.com/office/drawing/2014/main" id="{B992CFD4-16A4-4459-8862-1605C1E4953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PA-矩形 270">
              <a:extLst>
                <a:ext uri="{FF2B5EF4-FFF2-40B4-BE49-F238E27FC236}">
                  <a16:creationId xmlns:a16="http://schemas.microsoft.com/office/drawing/2014/main" id="{4A0ABE93-A2F9-4192-A8F4-1688FBBF8E7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PA-组合 263">
            <a:extLst>
              <a:ext uri="{FF2B5EF4-FFF2-40B4-BE49-F238E27FC236}">
                <a16:creationId xmlns:a16="http://schemas.microsoft.com/office/drawing/2014/main" id="{1762896C-3DD5-415D-BC21-63085B8EF97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-102534" y="4828723"/>
            <a:ext cx="3045624" cy="3023656"/>
            <a:chOff x="6241924" y="2495913"/>
            <a:chExt cx="1679215" cy="1667103"/>
          </a:xfrm>
        </p:grpSpPr>
        <p:sp>
          <p:nvSpPr>
            <p:cNvPr id="81" name="PA-矩形 264">
              <a:extLst>
                <a:ext uri="{FF2B5EF4-FFF2-40B4-BE49-F238E27FC236}">
                  <a16:creationId xmlns:a16="http://schemas.microsoft.com/office/drawing/2014/main" id="{CDF5BFC1-2AF3-4387-AAE6-8E29FE46023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PA-矩形 265">
              <a:extLst>
                <a:ext uri="{FF2B5EF4-FFF2-40B4-BE49-F238E27FC236}">
                  <a16:creationId xmlns:a16="http://schemas.microsoft.com/office/drawing/2014/main" id="{609B6C4F-D023-48AB-816F-6314DF9A9F7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PA-矩形 266">
              <a:extLst>
                <a:ext uri="{FF2B5EF4-FFF2-40B4-BE49-F238E27FC236}">
                  <a16:creationId xmlns:a16="http://schemas.microsoft.com/office/drawing/2014/main" id="{C087CD3B-E669-4234-9161-2385EA1156C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PA-矩形 267">
              <a:extLst>
                <a:ext uri="{FF2B5EF4-FFF2-40B4-BE49-F238E27FC236}">
                  <a16:creationId xmlns:a16="http://schemas.microsoft.com/office/drawing/2014/main" id="{F2986FF9-4FB7-428C-ACF2-CB54E6EF86B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PA-矩形 268">
              <a:extLst>
                <a:ext uri="{FF2B5EF4-FFF2-40B4-BE49-F238E27FC236}">
                  <a16:creationId xmlns:a16="http://schemas.microsoft.com/office/drawing/2014/main" id="{0E1BBF9A-7456-4C72-A980-894047A6F52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PA-矩形 269">
              <a:extLst>
                <a:ext uri="{FF2B5EF4-FFF2-40B4-BE49-F238E27FC236}">
                  <a16:creationId xmlns:a16="http://schemas.microsoft.com/office/drawing/2014/main" id="{442DDB85-6B51-48AA-953D-E1E52E8C60B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PA-矩形 270">
              <a:extLst>
                <a:ext uri="{FF2B5EF4-FFF2-40B4-BE49-F238E27FC236}">
                  <a16:creationId xmlns:a16="http://schemas.microsoft.com/office/drawing/2014/main" id="{3A50E6B6-41EC-4BF9-BAFD-4A4C1F4109E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PA-组合 263">
            <a:extLst>
              <a:ext uri="{FF2B5EF4-FFF2-40B4-BE49-F238E27FC236}">
                <a16:creationId xmlns:a16="http://schemas.microsoft.com/office/drawing/2014/main" id="{EBA3DDD1-27C4-4578-8EA5-15D88B9CC489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6835476" y="4837119"/>
            <a:ext cx="3045624" cy="3023656"/>
            <a:chOff x="6241924" y="2495913"/>
            <a:chExt cx="1679215" cy="1667103"/>
          </a:xfrm>
        </p:grpSpPr>
        <p:sp>
          <p:nvSpPr>
            <p:cNvPr id="89" name="PA-矩形 264">
              <a:extLst>
                <a:ext uri="{FF2B5EF4-FFF2-40B4-BE49-F238E27FC236}">
                  <a16:creationId xmlns:a16="http://schemas.microsoft.com/office/drawing/2014/main" id="{6823B76C-BF85-4F3E-9A9E-72D7C58F286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PA-矩形 265">
              <a:extLst>
                <a:ext uri="{FF2B5EF4-FFF2-40B4-BE49-F238E27FC236}">
                  <a16:creationId xmlns:a16="http://schemas.microsoft.com/office/drawing/2014/main" id="{5E86F808-309C-4420-8013-DF9BC874716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PA-矩形 266">
              <a:extLst>
                <a:ext uri="{FF2B5EF4-FFF2-40B4-BE49-F238E27FC236}">
                  <a16:creationId xmlns:a16="http://schemas.microsoft.com/office/drawing/2014/main" id="{1E202834-81FD-4EF8-AC67-E255C469F54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PA-矩形 267">
              <a:extLst>
                <a:ext uri="{FF2B5EF4-FFF2-40B4-BE49-F238E27FC236}">
                  <a16:creationId xmlns:a16="http://schemas.microsoft.com/office/drawing/2014/main" id="{C22AB8E8-CCA7-4CEB-908E-B5CDD4E686A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PA-矩形 268">
              <a:extLst>
                <a:ext uri="{FF2B5EF4-FFF2-40B4-BE49-F238E27FC236}">
                  <a16:creationId xmlns:a16="http://schemas.microsoft.com/office/drawing/2014/main" id="{1EABDE96-8D98-4AC1-9E3F-473640531F0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PA-矩形 269">
              <a:extLst>
                <a:ext uri="{FF2B5EF4-FFF2-40B4-BE49-F238E27FC236}">
                  <a16:creationId xmlns:a16="http://schemas.microsoft.com/office/drawing/2014/main" id="{67074B42-DC39-4FF1-9833-D1D8DE90427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PA-矩形 270">
              <a:extLst>
                <a:ext uri="{FF2B5EF4-FFF2-40B4-BE49-F238E27FC236}">
                  <a16:creationId xmlns:a16="http://schemas.microsoft.com/office/drawing/2014/main" id="{225076B6-286A-4692-9C87-FA1CAECC460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PA-组合 263">
            <a:extLst>
              <a:ext uri="{FF2B5EF4-FFF2-40B4-BE49-F238E27FC236}">
                <a16:creationId xmlns:a16="http://schemas.microsoft.com/office/drawing/2014/main" id="{153B3F61-672F-44CE-B34B-645857655FF1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4468338" y="4810832"/>
            <a:ext cx="3045624" cy="3023656"/>
            <a:chOff x="6241924" y="2495913"/>
            <a:chExt cx="1679215" cy="1667103"/>
          </a:xfrm>
        </p:grpSpPr>
        <p:sp>
          <p:nvSpPr>
            <p:cNvPr id="105" name="PA-矩形 264">
              <a:extLst>
                <a:ext uri="{FF2B5EF4-FFF2-40B4-BE49-F238E27FC236}">
                  <a16:creationId xmlns:a16="http://schemas.microsoft.com/office/drawing/2014/main" id="{E8EB985E-F47B-472E-9258-6B2746DD34A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PA-矩形 265">
              <a:extLst>
                <a:ext uri="{FF2B5EF4-FFF2-40B4-BE49-F238E27FC236}">
                  <a16:creationId xmlns:a16="http://schemas.microsoft.com/office/drawing/2014/main" id="{2D2568AB-87C4-4802-948E-FBAB6E68077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PA-矩形 266">
              <a:extLst>
                <a:ext uri="{FF2B5EF4-FFF2-40B4-BE49-F238E27FC236}">
                  <a16:creationId xmlns:a16="http://schemas.microsoft.com/office/drawing/2014/main" id="{90EFC5B3-BD01-4BD3-B333-657E0DA2694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PA-矩形 267">
              <a:extLst>
                <a:ext uri="{FF2B5EF4-FFF2-40B4-BE49-F238E27FC236}">
                  <a16:creationId xmlns:a16="http://schemas.microsoft.com/office/drawing/2014/main" id="{398CAC53-636B-4926-90DF-8E24B06B0B9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PA-矩形 268">
              <a:extLst>
                <a:ext uri="{FF2B5EF4-FFF2-40B4-BE49-F238E27FC236}">
                  <a16:creationId xmlns:a16="http://schemas.microsoft.com/office/drawing/2014/main" id="{DCEF7579-0459-40D3-B4E7-89446DE9EE6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PA-矩形 269">
              <a:extLst>
                <a:ext uri="{FF2B5EF4-FFF2-40B4-BE49-F238E27FC236}">
                  <a16:creationId xmlns:a16="http://schemas.microsoft.com/office/drawing/2014/main" id="{09F9BB0A-DE31-466F-B984-C192D35C985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PA-矩形 270">
              <a:extLst>
                <a:ext uri="{FF2B5EF4-FFF2-40B4-BE49-F238E27FC236}">
                  <a16:creationId xmlns:a16="http://schemas.microsoft.com/office/drawing/2014/main" id="{5CDEC3C3-B249-4E33-A35F-7F8109FB81F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486C8C3-A246-4D53-AA61-677C74EAB899}"/>
              </a:ext>
            </a:extLst>
          </p:cNvPr>
          <p:cNvCxnSpPr>
            <a:cxnSpLocks/>
          </p:cNvCxnSpPr>
          <p:nvPr/>
        </p:nvCxnSpPr>
        <p:spPr>
          <a:xfrm flipH="1">
            <a:off x="-1862050" y="6234545"/>
            <a:ext cx="16509076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A-图片 2">
            <a:extLst>
              <a:ext uri="{FF2B5EF4-FFF2-40B4-BE49-F238E27FC236}">
                <a16:creationId xmlns:a16="http://schemas.microsoft.com/office/drawing/2014/main" id="{D4EA13C2-D26C-4367-9D13-660AFD08D881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88" cstate="email">
            <a:extLst>
              <a:ext uri="{BEBA8EAE-BF5A-486C-A8C5-ECC9F3942E4B}">
                <a14:imgProps xmlns:a14="http://schemas.microsoft.com/office/drawing/2010/main">
                  <a14:imgLayer r:embed="rId8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57082"/>
          <a:stretch/>
        </p:blipFill>
        <p:spPr>
          <a:xfrm>
            <a:off x="-382" y="12536"/>
            <a:ext cx="12192000" cy="2943349"/>
          </a:xfrm>
          <a:prstGeom prst="rect">
            <a:avLst/>
          </a:prstGeom>
        </p:spPr>
      </p:pic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0177597-84FA-41E3-9BC1-6D59241FA31B}"/>
              </a:ext>
            </a:extLst>
          </p:cNvPr>
          <p:cNvCxnSpPr>
            <a:cxnSpLocks/>
          </p:cNvCxnSpPr>
          <p:nvPr/>
        </p:nvCxnSpPr>
        <p:spPr>
          <a:xfrm flipH="1">
            <a:off x="-1952666" y="2955886"/>
            <a:ext cx="16509076" cy="0"/>
          </a:xfrm>
          <a:prstGeom prst="line">
            <a:avLst/>
          </a:prstGeom>
          <a:ln w="53975">
            <a:solidFill>
              <a:srgbClr val="FFC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箭头: 五边形 271">
            <a:extLst>
              <a:ext uri="{FF2B5EF4-FFF2-40B4-BE49-F238E27FC236}">
                <a16:creationId xmlns:a16="http://schemas.microsoft.com/office/drawing/2014/main" id="{A5E10698-E3B4-435D-AC40-043CA079D9D3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9891CD1E-0839-4496-964A-79EADEBC321A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436E1979-8C77-4F11-9141-A08FACBD1796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1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0.20468 0.48912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44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19843 0.48843 " pathEditMode="relative" rAng="0" ptsTypes="AA">
                                      <p:cBhvr>
                                        <p:cTn id="3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244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3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66667E-6 2.59259E-6 L -0.20469 0.48912 " pathEditMode="relative" rAng="0" ptsTypes="AA">
                                      <p:cBhvr>
                                        <p:cTn id="50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444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2" dur="300" fill="hold"/>
                                        <p:tgtEl>
                                          <p:spTgt spid="4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45833E-6 -1.85185E-6 L 0.19844 0.48843 " pathEditMode="relative" rAng="0" ptsTypes="AA">
                                      <p:cBhvr>
                                        <p:cTn id="6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2442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7" dur="300" fill="hold"/>
                                        <p:tgtEl>
                                          <p:spTgt spid="5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70833E-6 3.7037E-6 L -0.20468 0.48912 " pathEditMode="relative" rAng="0" ptsTypes="AA">
                                      <p:cBhvr>
                                        <p:cTn id="80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444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82" dur="300" fill="hold"/>
                                        <p:tgtEl>
                                          <p:spTgt spid="7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-7.40741E-7 L 0.19843 0.48843 " pathEditMode="relative" rAng="0" ptsTypes="AA">
                                      <p:cBhvr>
                                        <p:cTn id="95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2442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97" dur="300" fill="hold"/>
                                        <p:tgtEl>
                                          <p:spTgt spid="7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8.33333E-7 4.07407E-6 L 0.00104 0.52361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618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12" dur="300" fill="hold"/>
                                        <p:tgtEl>
                                          <p:spTgt spid="10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箭头: 五边形 271">
            <a:extLst>
              <a:ext uri="{FF2B5EF4-FFF2-40B4-BE49-F238E27FC236}">
                <a16:creationId xmlns:a16="http://schemas.microsoft.com/office/drawing/2014/main" id="{A5E10698-E3B4-435D-AC40-043CA079D9D3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9891CD1E-0839-4496-964A-79EADEBC321A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486C8C3-A246-4D53-AA61-677C74EAB899}"/>
              </a:ext>
            </a:extLst>
          </p:cNvPr>
          <p:cNvCxnSpPr>
            <a:cxnSpLocks/>
          </p:cNvCxnSpPr>
          <p:nvPr/>
        </p:nvCxnSpPr>
        <p:spPr>
          <a:xfrm flipH="1">
            <a:off x="-2158538" y="3429000"/>
            <a:ext cx="16509076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7AAEC42-DD12-4EF8-9040-EC3E24743844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PA-组合 514">
            <a:extLst>
              <a:ext uri="{FF2B5EF4-FFF2-40B4-BE49-F238E27FC236}">
                <a16:creationId xmlns:a16="http://schemas.microsoft.com/office/drawing/2014/main" id="{B248F872-259B-447E-A9EF-E23E63C308F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716917" y="2198790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2" name="PA-直接连接符 4">
              <a:extLst>
                <a:ext uri="{FF2B5EF4-FFF2-40B4-BE49-F238E27FC236}">
                  <a16:creationId xmlns:a16="http://schemas.microsoft.com/office/drawing/2014/main" id="{9809122B-84B9-41DC-997C-0B35D0B41C88}"/>
                </a:ext>
              </a:extLst>
            </p:cNvPr>
            <p:cNvCxnSpPr>
              <a:cxnSpLocks/>
            </p:cNvCxnSpPr>
            <p:nvPr>
              <p:custDataLst>
                <p:tags r:id="rId10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-直接连接符 8">
              <a:extLst>
                <a:ext uri="{FF2B5EF4-FFF2-40B4-BE49-F238E27FC236}">
                  <a16:creationId xmlns:a16="http://schemas.microsoft.com/office/drawing/2014/main" id="{5AE48FB6-1B35-433E-9796-D13D5F4E65ED}"/>
                </a:ext>
              </a:extLst>
            </p:cNvPr>
            <p:cNvCxnSpPr>
              <a:cxnSpLocks/>
            </p:cNvCxnSpPr>
            <p:nvPr>
              <p:custDataLst>
                <p:tags r:id="rId10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-直接连接符 10">
              <a:extLst>
                <a:ext uri="{FF2B5EF4-FFF2-40B4-BE49-F238E27FC236}">
                  <a16:creationId xmlns:a16="http://schemas.microsoft.com/office/drawing/2014/main" id="{0C4BE6C3-05A4-42A9-86D0-BC6EB0F645D8}"/>
                </a:ext>
              </a:extLst>
            </p:cNvPr>
            <p:cNvCxnSpPr>
              <a:cxnSpLocks/>
            </p:cNvCxnSpPr>
            <p:nvPr>
              <p:custDataLst>
                <p:tags r:id="rId10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PA-组合 518">
            <a:extLst>
              <a:ext uri="{FF2B5EF4-FFF2-40B4-BE49-F238E27FC236}">
                <a16:creationId xmlns:a16="http://schemas.microsoft.com/office/drawing/2014/main" id="{9D801F5D-8471-4590-9E58-C6E75EB65C8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243139" y="1471564"/>
            <a:ext cx="1679215" cy="1667103"/>
            <a:chOff x="6241924" y="2495913"/>
            <a:chExt cx="1679215" cy="1667103"/>
          </a:xfrm>
        </p:grpSpPr>
        <p:sp>
          <p:nvSpPr>
            <p:cNvPr id="16" name="PA-矩形 519">
              <a:extLst>
                <a:ext uri="{FF2B5EF4-FFF2-40B4-BE49-F238E27FC236}">
                  <a16:creationId xmlns:a16="http://schemas.microsoft.com/office/drawing/2014/main" id="{06E68F81-F5D0-4887-B6C8-50FE9ADC67FB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矩形 520">
              <a:extLst>
                <a:ext uri="{FF2B5EF4-FFF2-40B4-BE49-F238E27FC236}">
                  <a16:creationId xmlns:a16="http://schemas.microsoft.com/office/drawing/2014/main" id="{002DAFEB-1A9B-47D9-B537-19D87D85A080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PA-矩形 521">
              <a:extLst>
                <a:ext uri="{FF2B5EF4-FFF2-40B4-BE49-F238E27FC236}">
                  <a16:creationId xmlns:a16="http://schemas.microsoft.com/office/drawing/2014/main" id="{5AB5C254-7D66-45B4-9B0F-6664C4EBE89B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矩形 522">
              <a:extLst>
                <a:ext uri="{FF2B5EF4-FFF2-40B4-BE49-F238E27FC236}">
                  <a16:creationId xmlns:a16="http://schemas.microsoft.com/office/drawing/2014/main" id="{2323BC0D-3800-4397-95CE-52AB67D824DB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PA-矩形 523">
              <a:extLst>
                <a:ext uri="{FF2B5EF4-FFF2-40B4-BE49-F238E27FC236}">
                  <a16:creationId xmlns:a16="http://schemas.microsoft.com/office/drawing/2014/main" id="{2F2B63DB-2F91-4651-B6EB-BA8551CACF98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-矩形 524">
              <a:extLst>
                <a:ext uri="{FF2B5EF4-FFF2-40B4-BE49-F238E27FC236}">
                  <a16:creationId xmlns:a16="http://schemas.microsoft.com/office/drawing/2014/main" id="{357FCB3B-5D6A-4D23-A84D-CE25C96300BF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-矩形 525">
              <a:extLst>
                <a:ext uri="{FF2B5EF4-FFF2-40B4-BE49-F238E27FC236}">
                  <a16:creationId xmlns:a16="http://schemas.microsoft.com/office/drawing/2014/main" id="{20949A73-D997-420E-BEAA-5733E27E3975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PA-组合 514">
            <a:extLst>
              <a:ext uri="{FF2B5EF4-FFF2-40B4-BE49-F238E27FC236}">
                <a16:creationId xmlns:a16="http://schemas.microsoft.com/office/drawing/2014/main" id="{DC28D4E5-9F9C-46CD-9616-932470FB756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872559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8" name="PA-直接连接符 4">
              <a:extLst>
                <a:ext uri="{FF2B5EF4-FFF2-40B4-BE49-F238E27FC236}">
                  <a16:creationId xmlns:a16="http://schemas.microsoft.com/office/drawing/2014/main" id="{C282B302-FC26-4121-8613-A3A7D212C83C}"/>
                </a:ext>
              </a:extLst>
            </p:cNvPr>
            <p:cNvCxnSpPr>
              <a:cxnSpLocks/>
            </p:cNvCxnSpPr>
            <p:nvPr>
              <p:custDataLst>
                <p:tags r:id="rId9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-直接连接符 8">
              <a:extLst>
                <a:ext uri="{FF2B5EF4-FFF2-40B4-BE49-F238E27FC236}">
                  <a16:creationId xmlns:a16="http://schemas.microsoft.com/office/drawing/2014/main" id="{DC8B3766-9282-4401-BADC-DB13A5D15174}"/>
                </a:ext>
              </a:extLst>
            </p:cNvPr>
            <p:cNvCxnSpPr>
              <a:cxnSpLocks/>
            </p:cNvCxnSpPr>
            <p:nvPr>
              <p:custDataLst>
                <p:tags r:id="rId9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-直接连接符 10">
              <a:extLst>
                <a:ext uri="{FF2B5EF4-FFF2-40B4-BE49-F238E27FC236}">
                  <a16:creationId xmlns:a16="http://schemas.microsoft.com/office/drawing/2014/main" id="{42B4FBE5-37DE-449A-9B25-5214F4377519}"/>
                </a:ext>
              </a:extLst>
            </p:cNvPr>
            <p:cNvCxnSpPr>
              <a:cxnSpLocks/>
            </p:cNvCxnSpPr>
            <p:nvPr>
              <p:custDataLst>
                <p:tags r:id="rId9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PA-组合 518">
            <a:extLst>
              <a:ext uri="{FF2B5EF4-FFF2-40B4-BE49-F238E27FC236}">
                <a16:creationId xmlns:a16="http://schemas.microsoft.com/office/drawing/2014/main" id="{05614167-A584-4E43-B65D-D23A8548825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398781" y="2648611"/>
            <a:ext cx="1679215" cy="1667103"/>
            <a:chOff x="6241924" y="2495913"/>
            <a:chExt cx="1679215" cy="1667103"/>
          </a:xfrm>
        </p:grpSpPr>
        <p:sp>
          <p:nvSpPr>
            <p:cNvPr id="32" name="PA-矩形 519">
              <a:extLst>
                <a:ext uri="{FF2B5EF4-FFF2-40B4-BE49-F238E27FC236}">
                  <a16:creationId xmlns:a16="http://schemas.microsoft.com/office/drawing/2014/main" id="{58CA4265-BF52-4CD0-9C30-3FF331585704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矩形 520">
              <a:extLst>
                <a:ext uri="{FF2B5EF4-FFF2-40B4-BE49-F238E27FC236}">
                  <a16:creationId xmlns:a16="http://schemas.microsoft.com/office/drawing/2014/main" id="{9101BDCD-52B1-4E84-BAD7-0F753A66BCC5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PA-矩形 521">
              <a:extLst>
                <a:ext uri="{FF2B5EF4-FFF2-40B4-BE49-F238E27FC236}">
                  <a16:creationId xmlns:a16="http://schemas.microsoft.com/office/drawing/2014/main" id="{B7AAFF2B-522A-4C20-8261-CA86950908D8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-矩形 522">
              <a:extLst>
                <a:ext uri="{FF2B5EF4-FFF2-40B4-BE49-F238E27FC236}">
                  <a16:creationId xmlns:a16="http://schemas.microsoft.com/office/drawing/2014/main" id="{082929D7-947F-4871-B8D9-EC60B81066E4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-矩形 523">
              <a:extLst>
                <a:ext uri="{FF2B5EF4-FFF2-40B4-BE49-F238E27FC236}">
                  <a16:creationId xmlns:a16="http://schemas.microsoft.com/office/drawing/2014/main" id="{2F9B5F9D-87E1-48D9-ABE2-756454730717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PA-矩形 524">
              <a:extLst>
                <a:ext uri="{FF2B5EF4-FFF2-40B4-BE49-F238E27FC236}">
                  <a16:creationId xmlns:a16="http://schemas.microsoft.com/office/drawing/2014/main" id="{E837C717-67F2-47F8-9B84-3BD5782D771F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-矩形 525">
              <a:extLst>
                <a:ext uri="{FF2B5EF4-FFF2-40B4-BE49-F238E27FC236}">
                  <a16:creationId xmlns:a16="http://schemas.microsoft.com/office/drawing/2014/main" id="{59BA384A-C3BC-453B-9089-583ECF6E1F52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PA-组合 514">
            <a:extLst>
              <a:ext uri="{FF2B5EF4-FFF2-40B4-BE49-F238E27FC236}">
                <a16:creationId xmlns:a16="http://schemas.microsoft.com/office/drawing/2014/main" id="{10388506-3D34-473A-9B54-52A2D30239E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922354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40" name="PA-直接连接符 4">
              <a:extLst>
                <a:ext uri="{FF2B5EF4-FFF2-40B4-BE49-F238E27FC236}">
                  <a16:creationId xmlns:a16="http://schemas.microsoft.com/office/drawing/2014/main" id="{CA8337B4-52DC-418C-B540-C0050597ADEB}"/>
                </a:ext>
              </a:extLst>
            </p:cNvPr>
            <p:cNvCxnSpPr>
              <a:cxnSpLocks/>
            </p:cNvCxnSpPr>
            <p:nvPr>
              <p:custDataLst>
                <p:tags r:id="rId8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-直接连接符 8">
              <a:extLst>
                <a:ext uri="{FF2B5EF4-FFF2-40B4-BE49-F238E27FC236}">
                  <a16:creationId xmlns:a16="http://schemas.microsoft.com/office/drawing/2014/main" id="{BFBF4A6D-2CC3-4CC4-819E-F9C91B61C5ED}"/>
                </a:ext>
              </a:extLst>
            </p:cNvPr>
            <p:cNvCxnSpPr>
              <a:cxnSpLocks/>
            </p:cNvCxnSpPr>
            <p:nvPr>
              <p:custDataLst>
                <p:tags r:id="rId8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-直接连接符 10">
              <a:extLst>
                <a:ext uri="{FF2B5EF4-FFF2-40B4-BE49-F238E27FC236}">
                  <a16:creationId xmlns:a16="http://schemas.microsoft.com/office/drawing/2014/main" id="{80DA0898-9148-4897-8C86-4B9840B1E079}"/>
                </a:ext>
              </a:extLst>
            </p:cNvPr>
            <p:cNvCxnSpPr>
              <a:cxnSpLocks/>
            </p:cNvCxnSpPr>
            <p:nvPr>
              <p:custDataLst>
                <p:tags r:id="rId8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PA-组合 518">
            <a:extLst>
              <a:ext uri="{FF2B5EF4-FFF2-40B4-BE49-F238E27FC236}">
                <a16:creationId xmlns:a16="http://schemas.microsoft.com/office/drawing/2014/main" id="{056F44F0-CAEF-43D7-89DC-28268AAB1C6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448576" y="2648611"/>
            <a:ext cx="1679215" cy="1667103"/>
            <a:chOff x="6241924" y="2495913"/>
            <a:chExt cx="1679215" cy="1667103"/>
          </a:xfrm>
        </p:grpSpPr>
        <p:sp>
          <p:nvSpPr>
            <p:cNvPr id="44" name="PA-矩形 519">
              <a:extLst>
                <a:ext uri="{FF2B5EF4-FFF2-40B4-BE49-F238E27FC236}">
                  <a16:creationId xmlns:a16="http://schemas.microsoft.com/office/drawing/2014/main" id="{2D0CA4E5-0732-40ED-8855-6A6F5D09F30D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-矩形 520">
              <a:extLst>
                <a:ext uri="{FF2B5EF4-FFF2-40B4-BE49-F238E27FC236}">
                  <a16:creationId xmlns:a16="http://schemas.microsoft.com/office/drawing/2014/main" id="{8767F192-B200-41EA-8D50-FEAF2C965835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-矩形 521">
              <a:extLst>
                <a:ext uri="{FF2B5EF4-FFF2-40B4-BE49-F238E27FC236}">
                  <a16:creationId xmlns:a16="http://schemas.microsoft.com/office/drawing/2014/main" id="{88B52F1B-E060-4D46-BC84-A4F23B28B6BC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-矩形 522">
              <a:extLst>
                <a:ext uri="{FF2B5EF4-FFF2-40B4-BE49-F238E27FC236}">
                  <a16:creationId xmlns:a16="http://schemas.microsoft.com/office/drawing/2014/main" id="{3D3A1D1A-F22D-42D2-B097-EC27BBADEDE8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-矩形 523">
              <a:extLst>
                <a:ext uri="{FF2B5EF4-FFF2-40B4-BE49-F238E27FC236}">
                  <a16:creationId xmlns:a16="http://schemas.microsoft.com/office/drawing/2014/main" id="{9E0F5876-FDFD-4E8A-BB21-D02AD5D74FB2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PA-矩形 524">
              <a:extLst>
                <a:ext uri="{FF2B5EF4-FFF2-40B4-BE49-F238E27FC236}">
                  <a16:creationId xmlns:a16="http://schemas.microsoft.com/office/drawing/2014/main" id="{EA647597-5FE5-49B7-944A-0314B2A0B942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PA-矩形 525">
              <a:extLst>
                <a:ext uri="{FF2B5EF4-FFF2-40B4-BE49-F238E27FC236}">
                  <a16:creationId xmlns:a16="http://schemas.microsoft.com/office/drawing/2014/main" id="{7E386C9A-3FD5-45A1-A547-C118F9DB7B0E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PA-组合 514">
            <a:extLst>
              <a:ext uri="{FF2B5EF4-FFF2-40B4-BE49-F238E27FC236}">
                <a16:creationId xmlns:a16="http://schemas.microsoft.com/office/drawing/2014/main" id="{FD997A42-FE11-45E1-BE65-072DDB8C207D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963344" y="4411883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52" name="PA-直接连接符 4">
              <a:extLst>
                <a:ext uri="{FF2B5EF4-FFF2-40B4-BE49-F238E27FC236}">
                  <a16:creationId xmlns:a16="http://schemas.microsoft.com/office/drawing/2014/main" id="{C5264A01-62BE-4BBB-86C7-B53B15EB0602}"/>
                </a:ext>
              </a:extLst>
            </p:cNvPr>
            <p:cNvCxnSpPr>
              <a:cxnSpLocks/>
            </p:cNvCxnSpPr>
            <p:nvPr>
              <p:custDataLst>
                <p:tags r:id="rId7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PA-直接连接符 8">
              <a:extLst>
                <a:ext uri="{FF2B5EF4-FFF2-40B4-BE49-F238E27FC236}">
                  <a16:creationId xmlns:a16="http://schemas.microsoft.com/office/drawing/2014/main" id="{FD6CD282-63C5-4DF7-B8E4-8DEB5752CD86}"/>
                </a:ext>
              </a:extLst>
            </p:cNvPr>
            <p:cNvCxnSpPr>
              <a:cxnSpLocks/>
            </p:cNvCxnSpPr>
            <p:nvPr>
              <p:custDataLst>
                <p:tags r:id="rId7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A-直接连接符 10">
              <a:extLst>
                <a:ext uri="{FF2B5EF4-FFF2-40B4-BE49-F238E27FC236}">
                  <a16:creationId xmlns:a16="http://schemas.microsoft.com/office/drawing/2014/main" id="{AC51019C-CFC1-46E5-BBD8-820FEACBB889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PA-组合 518">
            <a:extLst>
              <a:ext uri="{FF2B5EF4-FFF2-40B4-BE49-F238E27FC236}">
                <a16:creationId xmlns:a16="http://schemas.microsoft.com/office/drawing/2014/main" id="{19A06123-4D65-4C80-9718-68C17E56101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3489566" y="3684657"/>
            <a:ext cx="1679215" cy="1667103"/>
            <a:chOff x="6241924" y="2495913"/>
            <a:chExt cx="1679215" cy="1667103"/>
          </a:xfrm>
        </p:grpSpPr>
        <p:sp>
          <p:nvSpPr>
            <p:cNvPr id="56" name="PA-矩形 519">
              <a:extLst>
                <a:ext uri="{FF2B5EF4-FFF2-40B4-BE49-F238E27FC236}">
                  <a16:creationId xmlns:a16="http://schemas.microsoft.com/office/drawing/2014/main" id="{49E8265A-902E-4EFE-927C-5CE801724EFA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矩形 520">
              <a:extLst>
                <a:ext uri="{FF2B5EF4-FFF2-40B4-BE49-F238E27FC236}">
                  <a16:creationId xmlns:a16="http://schemas.microsoft.com/office/drawing/2014/main" id="{7E7EA591-C6D6-482F-8B99-189CD13BB755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矩形 521">
              <a:extLst>
                <a:ext uri="{FF2B5EF4-FFF2-40B4-BE49-F238E27FC236}">
                  <a16:creationId xmlns:a16="http://schemas.microsoft.com/office/drawing/2014/main" id="{47BC64B3-9F19-4E3A-8E97-73C9C87FB15F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PA-矩形 522">
              <a:extLst>
                <a:ext uri="{FF2B5EF4-FFF2-40B4-BE49-F238E27FC236}">
                  <a16:creationId xmlns:a16="http://schemas.microsoft.com/office/drawing/2014/main" id="{385EF742-E1B5-41E7-9513-26DF83F6D359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PA-矩形 523">
              <a:extLst>
                <a:ext uri="{FF2B5EF4-FFF2-40B4-BE49-F238E27FC236}">
                  <a16:creationId xmlns:a16="http://schemas.microsoft.com/office/drawing/2014/main" id="{FFF145DA-8D8E-4741-890A-DE1BEE4696FE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PA-矩形 524">
              <a:extLst>
                <a:ext uri="{FF2B5EF4-FFF2-40B4-BE49-F238E27FC236}">
                  <a16:creationId xmlns:a16="http://schemas.microsoft.com/office/drawing/2014/main" id="{6505189A-4702-4743-AFF9-E15DEB472CDF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PA-矩形 525">
              <a:extLst>
                <a:ext uri="{FF2B5EF4-FFF2-40B4-BE49-F238E27FC236}">
                  <a16:creationId xmlns:a16="http://schemas.microsoft.com/office/drawing/2014/main" id="{5FFE7B0B-DF4B-41A8-A320-398AC40A050B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PA-组合 514">
            <a:extLst>
              <a:ext uri="{FF2B5EF4-FFF2-40B4-BE49-F238E27FC236}">
                <a16:creationId xmlns:a16="http://schemas.microsoft.com/office/drawing/2014/main" id="{EED939D3-6299-499C-A9CC-8B57B3C8B39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5013139" y="4411883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64" name="PA-直接连接符 4">
              <a:extLst>
                <a:ext uri="{FF2B5EF4-FFF2-40B4-BE49-F238E27FC236}">
                  <a16:creationId xmlns:a16="http://schemas.microsoft.com/office/drawing/2014/main" id="{79212280-4EFE-4766-8CC1-695850543B16}"/>
                </a:ext>
              </a:extLst>
            </p:cNvPr>
            <p:cNvCxnSpPr>
              <a:cxnSpLocks/>
            </p:cNvCxnSpPr>
            <p:nvPr>
              <p:custDataLst>
                <p:tags r:id="rId6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PA-直接连接符 8">
              <a:extLst>
                <a:ext uri="{FF2B5EF4-FFF2-40B4-BE49-F238E27FC236}">
                  <a16:creationId xmlns:a16="http://schemas.microsoft.com/office/drawing/2014/main" id="{49DCDE66-7787-4D93-BDFE-83B077225EF1}"/>
                </a:ext>
              </a:extLst>
            </p:cNvPr>
            <p:cNvCxnSpPr>
              <a:cxnSpLocks/>
            </p:cNvCxnSpPr>
            <p:nvPr>
              <p:custDataLst>
                <p:tags r:id="rId6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PA-直接连接符 10">
              <a:extLst>
                <a:ext uri="{FF2B5EF4-FFF2-40B4-BE49-F238E27FC236}">
                  <a16:creationId xmlns:a16="http://schemas.microsoft.com/office/drawing/2014/main" id="{33702143-EFE3-4F37-A775-F0B0084BAC45}"/>
                </a:ext>
              </a:extLst>
            </p:cNvPr>
            <p:cNvCxnSpPr>
              <a:cxnSpLocks/>
            </p:cNvCxnSpPr>
            <p:nvPr>
              <p:custDataLst>
                <p:tags r:id="rId6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PA-组合 518">
            <a:extLst>
              <a:ext uri="{FF2B5EF4-FFF2-40B4-BE49-F238E27FC236}">
                <a16:creationId xmlns:a16="http://schemas.microsoft.com/office/drawing/2014/main" id="{94D7C6B2-F870-4484-A85E-96FC90A12ED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4539361" y="3684657"/>
            <a:ext cx="1679215" cy="1667103"/>
            <a:chOff x="6241924" y="2495913"/>
            <a:chExt cx="1679215" cy="1667103"/>
          </a:xfrm>
        </p:grpSpPr>
        <p:sp>
          <p:nvSpPr>
            <p:cNvPr id="68" name="PA-矩形 519">
              <a:extLst>
                <a:ext uri="{FF2B5EF4-FFF2-40B4-BE49-F238E27FC236}">
                  <a16:creationId xmlns:a16="http://schemas.microsoft.com/office/drawing/2014/main" id="{DEBAB436-3A18-4AE4-B07A-F60E48E06ED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PA-矩形 520">
              <a:extLst>
                <a:ext uri="{FF2B5EF4-FFF2-40B4-BE49-F238E27FC236}">
                  <a16:creationId xmlns:a16="http://schemas.microsoft.com/office/drawing/2014/main" id="{D0B7891F-9835-42E7-BF48-339E6ACFF659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PA-矩形 521">
              <a:extLst>
                <a:ext uri="{FF2B5EF4-FFF2-40B4-BE49-F238E27FC236}">
                  <a16:creationId xmlns:a16="http://schemas.microsoft.com/office/drawing/2014/main" id="{34A7E020-9A15-4016-AB40-F47EEAB35BE7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PA-矩形 522">
              <a:extLst>
                <a:ext uri="{FF2B5EF4-FFF2-40B4-BE49-F238E27FC236}">
                  <a16:creationId xmlns:a16="http://schemas.microsoft.com/office/drawing/2014/main" id="{F06C7163-DC4F-4054-8403-28CCE3A73BA9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PA-矩形 523">
              <a:extLst>
                <a:ext uri="{FF2B5EF4-FFF2-40B4-BE49-F238E27FC236}">
                  <a16:creationId xmlns:a16="http://schemas.microsoft.com/office/drawing/2014/main" id="{8BA03B0B-1DCE-485D-A759-739C847AEECF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PA-矩形 524">
              <a:extLst>
                <a:ext uri="{FF2B5EF4-FFF2-40B4-BE49-F238E27FC236}">
                  <a16:creationId xmlns:a16="http://schemas.microsoft.com/office/drawing/2014/main" id="{FF49A317-2EAE-4496-8B42-4550B3A8CD05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PA-矩形 525">
              <a:extLst>
                <a:ext uri="{FF2B5EF4-FFF2-40B4-BE49-F238E27FC236}">
                  <a16:creationId xmlns:a16="http://schemas.microsoft.com/office/drawing/2014/main" id="{E7EB79F5-ADF5-4C3B-A662-ECA22F06AECC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PA-组合 514">
            <a:extLst>
              <a:ext uri="{FF2B5EF4-FFF2-40B4-BE49-F238E27FC236}">
                <a16:creationId xmlns:a16="http://schemas.microsoft.com/office/drawing/2014/main" id="{4D9F0258-B971-41A5-8773-59422C7A20CA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5000143" y="5435709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76" name="PA-直接连接符 4">
              <a:extLst>
                <a:ext uri="{FF2B5EF4-FFF2-40B4-BE49-F238E27FC236}">
                  <a16:creationId xmlns:a16="http://schemas.microsoft.com/office/drawing/2014/main" id="{EBB03E3F-589B-4200-B675-B2ACCFB69F77}"/>
                </a:ext>
              </a:extLst>
            </p:cNvPr>
            <p:cNvCxnSpPr>
              <a:cxnSpLocks/>
            </p:cNvCxnSpPr>
            <p:nvPr>
              <p:custDataLst>
                <p:tags r:id="rId5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PA-直接连接符 8">
              <a:extLst>
                <a:ext uri="{FF2B5EF4-FFF2-40B4-BE49-F238E27FC236}">
                  <a16:creationId xmlns:a16="http://schemas.microsoft.com/office/drawing/2014/main" id="{D6D37D82-03B1-4163-893E-0E299F12A12E}"/>
                </a:ext>
              </a:extLst>
            </p:cNvPr>
            <p:cNvCxnSpPr>
              <a:cxnSpLocks/>
            </p:cNvCxnSpPr>
            <p:nvPr>
              <p:custDataLst>
                <p:tags r:id="rId5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PA-直接连接符 10">
              <a:extLst>
                <a:ext uri="{FF2B5EF4-FFF2-40B4-BE49-F238E27FC236}">
                  <a16:creationId xmlns:a16="http://schemas.microsoft.com/office/drawing/2014/main" id="{2F43B9F9-EA44-4722-8796-793A06706CCD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PA-组合 518">
            <a:extLst>
              <a:ext uri="{FF2B5EF4-FFF2-40B4-BE49-F238E27FC236}">
                <a16:creationId xmlns:a16="http://schemas.microsoft.com/office/drawing/2014/main" id="{0A74674B-D552-484F-A1AF-F4944CE47EB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4526365" y="4708483"/>
            <a:ext cx="1679215" cy="1667103"/>
            <a:chOff x="6241924" y="2495913"/>
            <a:chExt cx="1679215" cy="1667103"/>
          </a:xfrm>
        </p:grpSpPr>
        <p:sp>
          <p:nvSpPr>
            <p:cNvPr id="80" name="PA-矩形 519">
              <a:extLst>
                <a:ext uri="{FF2B5EF4-FFF2-40B4-BE49-F238E27FC236}">
                  <a16:creationId xmlns:a16="http://schemas.microsoft.com/office/drawing/2014/main" id="{91F2DDFA-B54B-4324-8F8E-3A768DDA433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PA-矩形 520">
              <a:extLst>
                <a:ext uri="{FF2B5EF4-FFF2-40B4-BE49-F238E27FC236}">
                  <a16:creationId xmlns:a16="http://schemas.microsoft.com/office/drawing/2014/main" id="{A2296FDB-ED7C-4388-B8C3-E560AFE4E61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PA-矩形 521">
              <a:extLst>
                <a:ext uri="{FF2B5EF4-FFF2-40B4-BE49-F238E27FC236}">
                  <a16:creationId xmlns:a16="http://schemas.microsoft.com/office/drawing/2014/main" id="{97F6BF8A-7667-4FA4-94F9-6F754B4B14B2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PA-矩形 522">
              <a:extLst>
                <a:ext uri="{FF2B5EF4-FFF2-40B4-BE49-F238E27FC236}">
                  <a16:creationId xmlns:a16="http://schemas.microsoft.com/office/drawing/2014/main" id="{16694CA2-6FAD-4FC0-B31A-326D8AC5E11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PA-矩形 523">
              <a:extLst>
                <a:ext uri="{FF2B5EF4-FFF2-40B4-BE49-F238E27FC236}">
                  <a16:creationId xmlns:a16="http://schemas.microsoft.com/office/drawing/2014/main" id="{C20158F9-536C-4421-A501-DC08726F63B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PA-矩形 524">
              <a:extLst>
                <a:ext uri="{FF2B5EF4-FFF2-40B4-BE49-F238E27FC236}">
                  <a16:creationId xmlns:a16="http://schemas.microsoft.com/office/drawing/2014/main" id="{81D6AFF2-8949-41EE-B6B6-CC8723F3ED22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PA-矩形 525">
              <a:extLst>
                <a:ext uri="{FF2B5EF4-FFF2-40B4-BE49-F238E27FC236}">
                  <a16:creationId xmlns:a16="http://schemas.microsoft.com/office/drawing/2014/main" id="{F4927054-3FC5-475C-83D6-289E89C16EA4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PA-组合 514">
            <a:extLst>
              <a:ext uri="{FF2B5EF4-FFF2-40B4-BE49-F238E27FC236}">
                <a16:creationId xmlns:a16="http://schemas.microsoft.com/office/drawing/2014/main" id="{65A08344-EDED-4596-8DDF-8DDF896C4C7D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6049938" y="5435709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88" name="PA-直接连接符 4">
              <a:extLst>
                <a:ext uri="{FF2B5EF4-FFF2-40B4-BE49-F238E27FC236}">
                  <a16:creationId xmlns:a16="http://schemas.microsoft.com/office/drawing/2014/main" id="{082B71CF-212D-4AEE-8253-1A03D5028EA2}"/>
                </a:ext>
              </a:extLst>
            </p:cNvPr>
            <p:cNvCxnSpPr>
              <a:cxnSpLocks/>
            </p:cNvCxnSpPr>
            <p:nvPr>
              <p:custDataLst>
                <p:tags r:id="rId4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PA-直接连接符 8">
              <a:extLst>
                <a:ext uri="{FF2B5EF4-FFF2-40B4-BE49-F238E27FC236}">
                  <a16:creationId xmlns:a16="http://schemas.microsoft.com/office/drawing/2014/main" id="{8220D6EF-CE3D-4292-95F6-7FB1552DC5C4}"/>
                </a:ext>
              </a:extLst>
            </p:cNvPr>
            <p:cNvCxnSpPr>
              <a:cxnSpLocks/>
            </p:cNvCxnSpPr>
            <p:nvPr>
              <p:custDataLst>
                <p:tags r:id="rId4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PA-直接连接符 10">
              <a:extLst>
                <a:ext uri="{FF2B5EF4-FFF2-40B4-BE49-F238E27FC236}">
                  <a16:creationId xmlns:a16="http://schemas.microsoft.com/office/drawing/2014/main" id="{63D4BB89-C80C-40B6-960F-FC1032B709A6}"/>
                </a:ext>
              </a:extLst>
            </p:cNvPr>
            <p:cNvCxnSpPr>
              <a:cxnSpLocks/>
            </p:cNvCxnSpPr>
            <p:nvPr>
              <p:custDataLst>
                <p:tags r:id="rId4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PA-组合 518">
            <a:extLst>
              <a:ext uri="{FF2B5EF4-FFF2-40B4-BE49-F238E27FC236}">
                <a16:creationId xmlns:a16="http://schemas.microsoft.com/office/drawing/2014/main" id="{A09487C6-53A0-4C80-9D6F-B76BC2118B6F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5576160" y="4708483"/>
            <a:ext cx="1679215" cy="1667103"/>
            <a:chOff x="6241924" y="2495913"/>
            <a:chExt cx="1679215" cy="1667103"/>
          </a:xfrm>
        </p:grpSpPr>
        <p:sp>
          <p:nvSpPr>
            <p:cNvPr id="92" name="PA-矩形 519">
              <a:extLst>
                <a:ext uri="{FF2B5EF4-FFF2-40B4-BE49-F238E27FC236}">
                  <a16:creationId xmlns:a16="http://schemas.microsoft.com/office/drawing/2014/main" id="{B2C0250B-AD37-4331-8738-84546F0866A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PA-矩形 520">
              <a:extLst>
                <a:ext uri="{FF2B5EF4-FFF2-40B4-BE49-F238E27FC236}">
                  <a16:creationId xmlns:a16="http://schemas.microsoft.com/office/drawing/2014/main" id="{645BC509-0898-48E0-AEE3-1C155DC57AF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PA-矩形 521">
              <a:extLst>
                <a:ext uri="{FF2B5EF4-FFF2-40B4-BE49-F238E27FC236}">
                  <a16:creationId xmlns:a16="http://schemas.microsoft.com/office/drawing/2014/main" id="{2CF70BA0-65F4-4C9F-A2D1-D090363DACD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PA-矩形 522">
              <a:extLst>
                <a:ext uri="{FF2B5EF4-FFF2-40B4-BE49-F238E27FC236}">
                  <a16:creationId xmlns:a16="http://schemas.microsoft.com/office/drawing/2014/main" id="{731109C4-3A82-4ABD-9536-DFB12EC96F6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PA-矩形 523">
              <a:extLst>
                <a:ext uri="{FF2B5EF4-FFF2-40B4-BE49-F238E27FC236}">
                  <a16:creationId xmlns:a16="http://schemas.microsoft.com/office/drawing/2014/main" id="{66725E96-6292-48A5-8BBE-B3CB620D66D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PA-矩形 524">
              <a:extLst>
                <a:ext uri="{FF2B5EF4-FFF2-40B4-BE49-F238E27FC236}">
                  <a16:creationId xmlns:a16="http://schemas.microsoft.com/office/drawing/2014/main" id="{242C9FD2-7770-4688-AF9F-DB4EA5B6AFB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PA-矩形 525">
              <a:extLst>
                <a:ext uri="{FF2B5EF4-FFF2-40B4-BE49-F238E27FC236}">
                  <a16:creationId xmlns:a16="http://schemas.microsoft.com/office/drawing/2014/main" id="{025FD146-CBB9-465D-A5EF-489F23AE77B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PA-组合 514">
            <a:extLst>
              <a:ext uri="{FF2B5EF4-FFF2-40B4-BE49-F238E27FC236}">
                <a16:creationId xmlns:a16="http://schemas.microsoft.com/office/drawing/2014/main" id="{475984DE-14A7-4CCC-BAB3-9EF2127E763C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6049938" y="6435890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00" name="PA-直接连接符 4">
              <a:extLst>
                <a:ext uri="{FF2B5EF4-FFF2-40B4-BE49-F238E27FC236}">
                  <a16:creationId xmlns:a16="http://schemas.microsoft.com/office/drawing/2014/main" id="{8550FE47-79F6-4B49-8599-10C9FA0F33FF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PA-直接连接符 8">
              <a:extLst>
                <a:ext uri="{FF2B5EF4-FFF2-40B4-BE49-F238E27FC236}">
                  <a16:creationId xmlns:a16="http://schemas.microsoft.com/office/drawing/2014/main" id="{D61A1004-7766-4868-9074-A3731D6BCE11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PA-直接连接符 10">
              <a:extLst>
                <a:ext uri="{FF2B5EF4-FFF2-40B4-BE49-F238E27FC236}">
                  <a16:creationId xmlns:a16="http://schemas.microsoft.com/office/drawing/2014/main" id="{A181AF09-8D51-4CD6-89E9-559C77B77431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PA-组合 518">
            <a:extLst>
              <a:ext uri="{FF2B5EF4-FFF2-40B4-BE49-F238E27FC236}">
                <a16:creationId xmlns:a16="http://schemas.microsoft.com/office/drawing/2014/main" id="{FBA84758-33D4-4F6C-BD9B-D4FD56C966E9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5576160" y="5708664"/>
            <a:ext cx="1679215" cy="1667103"/>
            <a:chOff x="6241924" y="2495913"/>
            <a:chExt cx="1679215" cy="1667103"/>
          </a:xfrm>
        </p:grpSpPr>
        <p:sp>
          <p:nvSpPr>
            <p:cNvPr id="104" name="PA-矩形 519">
              <a:extLst>
                <a:ext uri="{FF2B5EF4-FFF2-40B4-BE49-F238E27FC236}">
                  <a16:creationId xmlns:a16="http://schemas.microsoft.com/office/drawing/2014/main" id="{4A654E10-EAEE-462D-9BD0-FE2DDC3BD89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PA-矩形 520">
              <a:extLst>
                <a:ext uri="{FF2B5EF4-FFF2-40B4-BE49-F238E27FC236}">
                  <a16:creationId xmlns:a16="http://schemas.microsoft.com/office/drawing/2014/main" id="{A17B423F-665D-47F1-A51C-80C550F634B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PA-矩形 521">
              <a:extLst>
                <a:ext uri="{FF2B5EF4-FFF2-40B4-BE49-F238E27FC236}">
                  <a16:creationId xmlns:a16="http://schemas.microsoft.com/office/drawing/2014/main" id="{FC3B34B1-EF04-4169-B4F9-749233A79B1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PA-矩形 522">
              <a:extLst>
                <a:ext uri="{FF2B5EF4-FFF2-40B4-BE49-F238E27FC236}">
                  <a16:creationId xmlns:a16="http://schemas.microsoft.com/office/drawing/2014/main" id="{7545062C-191C-43B3-99B3-C83A4847B08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PA-矩形 523">
              <a:extLst>
                <a:ext uri="{FF2B5EF4-FFF2-40B4-BE49-F238E27FC236}">
                  <a16:creationId xmlns:a16="http://schemas.microsoft.com/office/drawing/2014/main" id="{42B63F2D-5B32-41CD-BEC7-A34DEDBCB262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PA-矩形 524">
              <a:extLst>
                <a:ext uri="{FF2B5EF4-FFF2-40B4-BE49-F238E27FC236}">
                  <a16:creationId xmlns:a16="http://schemas.microsoft.com/office/drawing/2014/main" id="{70121047-07B7-4DA5-A2BB-425D253B2AF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PA-矩形 525">
              <a:extLst>
                <a:ext uri="{FF2B5EF4-FFF2-40B4-BE49-F238E27FC236}">
                  <a16:creationId xmlns:a16="http://schemas.microsoft.com/office/drawing/2014/main" id="{DE55C28A-963B-472C-B1A1-E47C771866A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PA-组合 514">
            <a:extLst>
              <a:ext uri="{FF2B5EF4-FFF2-40B4-BE49-F238E27FC236}">
                <a16:creationId xmlns:a16="http://schemas.microsoft.com/office/drawing/2014/main" id="{B8EA2AA1-8502-4D4F-BC1F-C61BE52D430F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7150293" y="6414066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12" name="PA-直接连接符 4">
              <a:extLst>
                <a:ext uri="{FF2B5EF4-FFF2-40B4-BE49-F238E27FC236}">
                  <a16:creationId xmlns:a16="http://schemas.microsoft.com/office/drawing/2014/main" id="{DE2A8376-F59A-4D51-8738-E66B5552F2E4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PA-直接连接符 8">
              <a:extLst>
                <a:ext uri="{FF2B5EF4-FFF2-40B4-BE49-F238E27FC236}">
                  <a16:creationId xmlns:a16="http://schemas.microsoft.com/office/drawing/2014/main" id="{89D9CF43-9DC4-462E-8082-164D0C3B6899}"/>
                </a:ext>
              </a:extLst>
            </p:cNvPr>
            <p:cNvCxnSpPr>
              <a:cxnSpLocks/>
            </p:cNvCxnSpPr>
            <p:nvPr>
              <p:custDataLst>
                <p:tags r:id="rId2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PA-直接连接符 10">
              <a:extLst>
                <a:ext uri="{FF2B5EF4-FFF2-40B4-BE49-F238E27FC236}">
                  <a16:creationId xmlns:a16="http://schemas.microsoft.com/office/drawing/2014/main" id="{503C0DE1-E25F-41EE-A037-696B4F9F1656}"/>
                </a:ext>
              </a:extLst>
            </p:cNvPr>
            <p:cNvCxnSpPr>
              <a:cxnSpLocks/>
            </p:cNvCxnSpPr>
            <p:nvPr>
              <p:custDataLst>
                <p:tags r:id="rId2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PA-组合 518">
            <a:extLst>
              <a:ext uri="{FF2B5EF4-FFF2-40B4-BE49-F238E27FC236}">
                <a16:creationId xmlns:a16="http://schemas.microsoft.com/office/drawing/2014/main" id="{0D6E28F4-1530-44B2-A332-3AF8C549ADA4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6685796" y="5700970"/>
            <a:ext cx="1679215" cy="1667103"/>
            <a:chOff x="6241924" y="2495913"/>
            <a:chExt cx="1679215" cy="1667103"/>
          </a:xfrm>
        </p:grpSpPr>
        <p:sp>
          <p:nvSpPr>
            <p:cNvPr id="116" name="PA-矩形 519">
              <a:extLst>
                <a:ext uri="{FF2B5EF4-FFF2-40B4-BE49-F238E27FC236}">
                  <a16:creationId xmlns:a16="http://schemas.microsoft.com/office/drawing/2014/main" id="{EC126901-9BEC-4203-9D5D-FAC5698E617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PA-矩形 520">
              <a:extLst>
                <a:ext uri="{FF2B5EF4-FFF2-40B4-BE49-F238E27FC236}">
                  <a16:creationId xmlns:a16="http://schemas.microsoft.com/office/drawing/2014/main" id="{BA3D47DF-AA92-46FD-B540-9C52C26597A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PA-矩形 521">
              <a:extLst>
                <a:ext uri="{FF2B5EF4-FFF2-40B4-BE49-F238E27FC236}">
                  <a16:creationId xmlns:a16="http://schemas.microsoft.com/office/drawing/2014/main" id="{F57BD03E-9A36-4D90-81BD-0E1051E2F70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PA-矩形 522">
              <a:extLst>
                <a:ext uri="{FF2B5EF4-FFF2-40B4-BE49-F238E27FC236}">
                  <a16:creationId xmlns:a16="http://schemas.microsoft.com/office/drawing/2014/main" id="{76C9BB73-69A1-4DD1-BE2C-D5DA3D30914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PA-矩形 523">
              <a:extLst>
                <a:ext uri="{FF2B5EF4-FFF2-40B4-BE49-F238E27FC236}">
                  <a16:creationId xmlns:a16="http://schemas.microsoft.com/office/drawing/2014/main" id="{4EE6CB11-E4D3-43F6-BFC2-3025960BAB8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PA-矩形 524">
              <a:extLst>
                <a:ext uri="{FF2B5EF4-FFF2-40B4-BE49-F238E27FC236}">
                  <a16:creationId xmlns:a16="http://schemas.microsoft.com/office/drawing/2014/main" id="{A8FB3124-A8AF-4561-9DDA-8CC67989F3D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PA-矩形 525">
              <a:extLst>
                <a:ext uri="{FF2B5EF4-FFF2-40B4-BE49-F238E27FC236}">
                  <a16:creationId xmlns:a16="http://schemas.microsoft.com/office/drawing/2014/main" id="{203D354A-41B9-4688-A9AF-213940FD226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605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9000">
        <p159:morph option="byObject"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98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0.49861 L 0 0.498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8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8" presetClass="emph" presetSubtype="0" accel="50000" decel="5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Rot by="232200000">
                                      <p:cBhvr>
                                        <p:cTn id="154" dur="5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 0.49861 L -0.33008 0 " pathEditMode="relative" rAng="0" ptsTypes="AA">
                                      <p:cBhvr>
                                        <p:cTn id="156" dur="5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10" y="-2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PA-组合 189">
            <a:extLst>
              <a:ext uri="{FF2B5EF4-FFF2-40B4-BE49-F238E27FC236}">
                <a16:creationId xmlns:a16="http://schemas.microsoft.com/office/drawing/2014/main" id="{C33A235E-C10C-4DF6-A74E-AA7A506C764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5400000">
            <a:off x="3633359" y="2409695"/>
            <a:ext cx="837757" cy="4077755"/>
            <a:chOff x="3864377" y="54242"/>
            <a:chExt cx="837757" cy="4077755"/>
          </a:xfrm>
        </p:grpSpPr>
        <p:sp>
          <p:nvSpPr>
            <p:cNvPr id="191" name="PA-矩形 190">
              <a:extLst>
                <a:ext uri="{FF2B5EF4-FFF2-40B4-BE49-F238E27FC236}">
                  <a16:creationId xmlns:a16="http://schemas.microsoft.com/office/drawing/2014/main" id="{98933B17-82A3-4A91-890F-682467099E7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3871572" y="54242"/>
              <a:ext cx="819486" cy="4024592"/>
            </a:xfrm>
            <a:prstGeom prst="rect">
              <a:avLst/>
            </a:prstGeom>
            <a:gradFill flip="none" rotWithShape="1">
              <a:gsLst>
                <a:gs pos="0">
                  <a:srgbClr val="2DF5FF"/>
                </a:gs>
                <a:gs pos="74000">
                  <a:srgbClr val="28F7F9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84D4D47E-9A97-45F4-B591-B884BFC04279}"/>
                </a:ext>
              </a:extLst>
            </p:cNvPr>
            <p:cNvGrpSpPr/>
            <p:nvPr/>
          </p:nvGrpSpPr>
          <p:grpSpPr>
            <a:xfrm>
              <a:off x="3864377" y="54242"/>
              <a:ext cx="837757" cy="4077755"/>
              <a:chOff x="2887626" y="-437876"/>
              <a:chExt cx="837757" cy="4077755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195" name="PA-直接连接符 4">
                <a:extLst>
                  <a:ext uri="{FF2B5EF4-FFF2-40B4-BE49-F238E27FC236}">
                    <a16:creationId xmlns:a16="http://schemas.microsoft.com/office/drawing/2014/main" id="{A46FE622-58C9-4116-B975-366D4A0229DB}"/>
                  </a:ext>
                </a:extLst>
              </p:cNvPr>
              <p:cNvCxnSpPr>
                <a:cxnSpLocks/>
              </p:cNvCxnSpPr>
              <p:nvPr>
                <p:custDataLst>
                  <p:tags r:id="rId56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PA-直接连接符 8">
                <a:extLst>
                  <a:ext uri="{FF2B5EF4-FFF2-40B4-BE49-F238E27FC236}">
                    <a16:creationId xmlns:a16="http://schemas.microsoft.com/office/drawing/2014/main" id="{CEFCAEB7-CCBB-4E09-A4E3-795175DBE6F5}"/>
                  </a:ext>
                </a:extLst>
              </p:cNvPr>
              <p:cNvCxnSpPr>
                <a:cxnSpLocks/>
              </p:cNvCxnSpPr>
              <p:nvPr>
                <p:custDataLst>
                  <p:tags r:id="rId57"/>
                </p:custDataLst>
              </p:nvPr>
            </p:nvCxnSpPr>
            <p:spPr>
              <a:xfrm>
                <a:off x="2887626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PA-直接连接符 10">
                <a:extLst>
                  <a:ext uri="{FF2B5EF4-FFF2-40B4-BE49-F238E27FC236}">
                    <a16:creationId xmlns:a16="http://schemas.microsoft.com/office/drawing/2014/main" id="{F431220E-60C0-42A8-9C57-F81ABE215A2C}"/>
                  </a:ext>
                </a:extLst>
              </p:cNvPr>
              <p:cNvCxnSpPr>
                <a:cxnSpLocks/>
              </p:cNvCxnSpPr>
              <p:nvPr>
                <p:custDataLst>
                  <p:tags r:id="rId58"/>
                </p:custDataLst>
              </p:nvPr>
            </p:nvCxnSpPr>
            <p:spPr>
              <a:xfrm>
                <a:off x="3725383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3" name="PA-等腰三角形 192">
              <a:extLst>
                <a:ext uri="{FF2B5EF4-FFF2-40B4-BE49-F238E27FC236}">
                  <a16:creationId xmlns:a16="http://schemas.microsoft.com/office/drawing/2014/main" id="{698304AA-0ECC-47AF-9AF3-3ED12FD5A45F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4234373" y="3983756"/>
              <a:ext cx="97765" cy="842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4" name="PA-直接连接符 10">
              <a:extLst>
                <a:ext uri="{FF2B5EF4-FFF2-40B4-BE49-F238E27FC236}">
                  <a16:creationId xmlns:a16="http://schemas.microsoft.com/office/drawing/2014/main" id="{9FE0587E-785D-4468-B2C8-1BE3DF7F2D62}"/>
                </a:ext>
              </a:extLst>
            </p:cNvPr>
            <p:cNvCxnSpPr>
              <a:cxnSpLocks/>
            </p:cNvCxnSpPr>
            <p:nvPr>
              <p:custDataLst>
                <p:tags r:id="rId55"/>
              </p:custDataLst>
            </p:nvPr>
          </p:nvCxnSpPr>
          <p:spPr>
            <a:xfrm>
              <a:off x="4283255" y="58776"/>
              <a:ext cx="0" cy="4020058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PA-组合 173">
            <a:extLst>
              <a:ext uri="{FF2B5EF4-FFF2-40B4-BE49-F238E27FC236}">
                <a16:creationId xmlns:a16="http://schemas.microsoft.com/office/drawing/2014/main" id="{A1B3D840-7EF7-46FF-A5B6-5BCBE8B1302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5400000">
            <a:off x="3646484" y="1257594"/>
            <a:ext cx="837757" cy="4077755"/>
            <a:chOff x="3864377" y="54242"/>
            <a:chExt cx="837757" cy="4077755"/>
          </a:xfrm>
        </p:grpSpPr>
        <p:sp>
          <p:nvSpPr>
            <p:cNvPr id="175" name="PA-矩形 174">
              <a:extLst>
                <a:ext uri="{FF2B5EF4-FFF2-40B4-BE49-F238E27FC236}">
                  <a16:creationId xmlns:a16="http://schemas.microsoft.com/office/drawing/2014/main" id="{DA82D433-5C3D-4FEC-8B95-ADEBD430785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3871572" y="54242"/>
              <a:ext cx="819486" cy="4024592"/>
            </a:xfrm>
            <a:prstGeom prst="rect">
              <a:avLst/>
            </a:prstGeom>
            <a:gradFill flip="none" rotWithShape="1">
              <a:gsLst>
                <a:gs pos="0">
                  <a:srgbClr val="2DF5FF"/>
                </a:gs>
                <a:gs pos="74000">
                  <a:srgbClr val="28F7F9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E2C5D562-9F9E-4F41-8D1C-B458F44691F7}"/>
                </a:ext>
              </a:extLst>
            </p:cNvPr>
            <p:cNvGrpSpPr/>
            <p:nvPr/>
          </p:nvGrpSpPr>
          <p:grpSpPr>
            <a:xfrm>
              <a:off x="3864377" y="54242"/>
              <a:ext cx="837757" cy="4077755"/>
              <a:chOff x="2887626" y="-437876"/>
              <a:chExt cx="837757" cy="4077755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179" name="PA-直接连接符 4">
                <a:extLst>
                  <a:ext uri="{FF2B5EF4-FFF2-40B4-BE49-F238E27FC236}">
                    <a16:creationId xmlns:a16="http://schemas.microsoft.com/office/drawing/2014/main" id="{96AC383B-866D-4027-84D9-815F113B62F5}"/>
                  </a:ext>
                </a:extLst>
              </p:cNvPr>
              <p:cNvCxnSpPr>
                <a:cxnSpLocks/>
              </p:cNvCxnSpPr>
              <p:nvPr>
                <p:custDataLst>
                  <p:tags r:id="rId50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PA-直接连接符 8">
                <a:extLst>
                  <a:ext uri="{FF2B5EF4-FFF2-40B4-BE49-F238E27FC236}">
                    <a16:creationId xmlns:a16="http://schemas.microsoft.com/office/drawing/2014/main" id="{9E974FC0-89D8-4755-93A3-BA03CA4969DF}"/>
                  </a:ext>
                </a:extLst>
              </p:cNvPr>
              <p:cNvCxnSpPr>
                <a:cxnSpLocks/>
              </p:cNvCxnSpPr>
              <p:nvPr>
                <p:custDataLst>
                  <p:tags r:id="rId51"/>
                </p:custDataLst>
              </p:nvPr>
            </p:nvCxnSpPr>
            <p:spPr>
              <a:xfrm>
                <a:off x="2887626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PA-直接连接符 10">
                <a:extLst>
                  <a:ext uri="{FF2B5EF4-FFF2-40B4-BE49-F238E27FC236}">
                    <a16:creationId xmlns:a16="http://schemas.microsoft.com/office/drawing/2014/main" id="{437DF39A-4C58-4A82-929D-E052FCBE8087}"/>
                  </a:ext>
                </a:extLst>
              </p:cNvPr>
              <p:cNvCxnSpPr>
                <a:cxnSpLocks/>
              </p:cNvCxnSpPr>
              <p:nvPr>
                <p:custDataLst>
                  <p:tags r:id="rId52"/>
                </p:custDataLst>
              </p:nvPr>
            </p:nvCxnSpPr>
            <p:spPr>
              <a:xfrm>
                <a:off x="3725383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PA-等腰三角形 176">
              <a:extLst>
                <a:ext uri="{FF2B5EF4-FFF2-40B4-BE49-F238E27FC236}">
                  <a16:creationId xmlns:a16="http://schemas.microsoft.com/office/drawing/2014/main" id="{84C818CC-7C83-44C8-9A01-E277C69AEE0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4234373" y="3983756"/>
              <a:ext cx="97765" cy="842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8" name="PA-直接连接符 10">
              <a:extLst>
                <a:ext uri="{FF2B5EF4-FFF2-40B4-BE49-F238E27FC236}">
                  <a16:creationId xmlns:a16="http://schemas.microsoft.com/office/drawing/2014/main" id="{7682A86F-1845-44A1-942D-A1B54A334E7A}"/>
                </a:ext>
              </a:extLst>
            </p:cNvPr>
            <p:cNvCxnSpPr>
              <a:cxnSpLocks/>
            </p:cNvCxnSpPr>
            <p:nvPr>
              <p:custDataLst>
                <p:tags r:id="rId49"/>
              </p:custDataLst>
            </p:nvPr>
          </p:nvCxnSpPr>
          <p:spPr>
            <a:xfrm>
              <a:off x="4283255" y="58776"/>
              <a:ext cx="0" cy="4020058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PA-组合 157">
            <a:extLst>
              <a:ext uri="{FF2B5EF4-FFF2-40B4-BE49-F238E27FC236}">
                <a16:creationId xmlns:a16="http://schemas.microsoft.com/office/drawing/2014/main" id="{4344D033-DEDA-43AC-8489-BA7417EF602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rot="5400000">
            <a:off x="3663737" y="130206"/>
            <a:ext cx="837757" cy="4077755"/>
            <a:chOff x="3864377" y="54242"/>
            <a:chExt cx="837757" cy="4077755"/>
          </a:xfrm>
        </p:grpSpPr>
        <p:sp>
          <p:nvSpPr>
            <p:cNvPr id="159" name="PA-矩形 158">
              <a:extLst>
                <a:ext uri="{FF2B5EF4-FFF2-40B4-BE49-F238E27FC236}">
                  <a16:creationId xmlns:a16="http://schemas.microsoft.com/office/drawing/2014/main" id="{D9E8273A-6A94-4C6E-9BBE-A4552755952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3871572" y="54242"/>
              <a:ext cx="819486" cy="4024592"/>
            </a:xfrm>
            <a:prstGeom prst="rect">
              <a:avLst/>
            </a:prstGeom>
            <a:gradFill flip="none" rotWithShape="1">
              <a:gsLst>
                <a:gs pos="0">
                  <a:srgbClr val="2DF5FF"/>
                </a:gs>
                <a:gs pos="74000">
                  <a:srgbClr val="28F7F9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9D83E512-A03E-4E9E-A81E-333F7E5A9F0A}"/>
                </a:ext>
              </a:extLst>
            </p:cNvPr>
            <p:cNvGrpSpPr/>
            <p:nvPr/>
          </p:nvGrpSpPr>
          <p:grpSpPr>
            <a:xfrm>
              <a:off x="3864377" y="54242"/>
              <a:ext cx="837757" cy="4077755"/>
              <a:chOff x="2887626" y="-437876"/>
              <a:chExt cx="837757" cy="4077755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163" name="PA-直接连接符 4">
                <a:extLst>
                  <a:ext uri="{FF2B5EF4-FFF2-40B4-BE49-F238E27FC236}">
                    <a16:creationId xmlns:a16="http://schemas.microsoft.com/office/drawing/2014/main" id="{7C95C1D9-50A4-4A4C-8164-F55846CFAF19}"/>
                  </a:ext>
                </a:extLst>
              </p:cNvPr>
              <p:cNvCxnSpPr>
                <a:cxnSpLocks/>
              </p:cNvCxnSpPr>
              <p:nvPr>
                <p:custDataLst>
                  <p:tags r:id="rId44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PA-直接连接符 8">
                <a:extLst>
                  <a:ext uri="{FF2B5EF4-FFF2-40B4-BE49-F238E27FC236}">
                    <a16:creationId xmlns:a16="http://schemas.microsoft.com/office/drawing/2014/main" id="{BAEF84FA-9B20-4B34-8690-336DAD0D1D5E}"/>
                  </a:ext>
                </a:extLst>
              </p:cNvPr>
              <p:cNvCxnSpPr>
                <a:cxnSpLocks/>
              </p:cNvCxnSpPr>
              <p:nvPr>
                <p:custDataLst>
                  <p:tags r:id="rId45"/>
                </p:custDataLst>
              </p:nvPr>
            </p:nvCxnSpPr>
            <p:spPr>
              <a:xfrm>
                <a:off x="2887626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PA-直接连接符 10">
                <a:extLst>
                  <a:ext uri="{FF2B5EF4-FFF2-40B4-BE49-F238E27FC236}">
                    <a16:creationId xmlns:a16="http://schemas.microsoft.com/office/drawing/2014/main" id="{A04FF662-0933-4AEB-94DD-A29DD70F8F87}"/>
                  </a:ext>
                </a:extLst>
              </p:cNvPr>
              <p:cNvCxnSpPr>
                <a:cxnSpLocks/>
              </p:cNvCxnSpPr>
              <p:nvPr>
                <p:custDataLst>
                  <p:tags r:id="rId46"/>
                </p:custDataLst>
              </p:nvPr>
            </p:nvCxnSpPr>
            <p:spPr>
              <a:xfrm>
                <a:off x="3725383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1" name="PA-等腰三角形 160">
              <a:extLst>
                <a:ext uri="{FF2B5EF4-FFF2-40B4-BE49-F238E27FC236}">
                  <a16:creationId xmlns:a16="http://schemas.microsoft.com/office/drawing/2014/main" id="{DF3C7B02-B93B-4696-8AA7-83FFF27F20B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234373" y="3983756"/>
              <a:ext cx="97765" cy="842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2" name="PA-直接连接符 10">
              <a:extLst>
                <a:ext uri="{FF2B5EF4-FFF2-40B4-BE49-F238E27FC236}">
                  <a16:creationId xmlns:a16="http://schemas.microsoft.com/office/drawing/2014/main" id="{A2BDA95C-8ADC-473D-8A67-5F148C0B0385}"/>
                </a:ext>
              </a:extLst>
            </p:cNvPr>
            <p:cNvCxnSpPr>
              <a:cxnSpLocks/>
            </p:cNvCxnSpPr>
            <p:nvPr>
              <p:custDataLst>
                <p:tags r:id="rId43"/>
              </p:custDataLst>
            </p:nvPr>
          </p:nvCxnSpPr>
          <p:spPr>
            <a:xfrm>
              <a:off x="4283255" y="58776"/>
              <a:ext cx="0" cy="4020058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51DFDDD2-4194-453B-AAE9-8473E771CCAB}"/>
              </a:ext>
            </a:extLst>
          </p:cNvPr>
          <p:cNvGrpSpPr/>
          <p:nvPr/>
        </p:nvGrpSpPr>
        <p:grpSpPr>
          <a:xfrm rot="5400000">
            <a:off x="3646484" y="-957500"/>
            <a:ext cx="837757" cy="4077755"/>
            <a:chOff x="3864377" y="54242"/>
            <a:chExt cx="837757" cy="4077755"/>
          </a:xfrm>
        </p:grpSpPr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2508FA1C-D84B-41BF-B8C3-FC7124A5FB67}"/>
                </a:ext>
              </a:extLst>
            </p:cNvPr>
            <p:cNvSpPr/>
            <p:nvPr/>
          </p:nvSpPr>
          <p:spPr>
            <a:xfrm>
              <a:off x="3871572" y="54242"/>
              <a:ext cx="819486" cy="4024592"/>
            </a:xfrm>
            <a:prstGeom prst="rect">
              <a:avLst/>
            </a:prstGeom>
            <a:gradFill flip="none" rotWithShape="1">
              <a:gsLst>
                <a:gs pos="0">
                  <a:srgbClr val="2DF5FF"/>
                </a:gs>
                <a:gs pos="74000">
                  <a:srgbClr val="28F7F9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789A3900-67C6-43BD-A779-5D1B46F4383E}"/>
                </a:ext>
              </a:extLst>
            </p:cNvPr>
            <p:cNvGrpSpPr/>
            <p:nvPr/>
          </p:nvGrpSpPr>
          <p:grpSpPr>
            <a:xfrm>
              <a:off x="3864377" y="54242"/>
              <a:ext cx="837757" cy="4077755"/>
              <a:chOff x="2887626" y="-437876"/>
              <a:chExt cx="837757" cy="4077755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153" name="PA-直接连接符 4">
                <a:extLst>
                  <a:ext uri="{FF2B5EF4-FFF2-40B4-BE49-F238E27FC236}">
                    <a16:creationId xmlns:a16="http://schemas.microsoft.com/office/drawing/2014/main" id="{178F1549-6A39-427F-B0C9-59D89B1650AD}"/>
                  </a:ext>
                </a:extLst>
              </p:cNvPr>
              <p:cNvCxnSpPr>
                <a:cxnSpLocks/>
              </p:cNvCxnSpPr>
              <p:nvPr>
                <p:custDataLst>
                  <p:tags r:id="rId38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PA-直接连接符 8">
                <a:extLst>
                  <a:ext uri="{FF2B5EF4-FFF2-40B4-BE49-F238E27FC236}">
                    <a16:creationId xmlns:a16="http://schemas.microsoft.com/office/drawing/2014/main" id="{24E69968-1CB9-48C0-A326-F4A6CBA4BD8C}"/>
                  </a:ext>
                </a:extLst>
              </p:cNvPr>
              <p:cNvCxnSpPr>
                <a:cxnSpLocks/>
              </p:cNvCxnSpPr>
              <p:nvPr>
                <p:custDataLst>
                  <p:tags r:id="rId39"/>
                </p:custDataLst>
              </p:nvPr>
            </p:nvCxnSpPr>
            <p:spPr>
              <a:xfrm>
                <a:off x="2887626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PA-直接连接符 10">
                <a:extLst>
                  <a:ext uri="{FF2B5EF4-FFF2-40B4-BE49-F238E27FC236}">
                    <a16:creationId xmlns:a16="http://schemas.microsoft.com/office/drawing/2014/main" id="{2FAB1BFC-C499-485C-B27D-86EEF217F9A2}"/>
                  </a:ext>
                </a:extLst>
              </p:cNvPr>
              <p:cNvCxnSpPr>
                <a:cxnSpLocks/>
              </p:cNvCxnSpPr>
              <p:nvPr>
                <p:custDataLst>
                  <p:tags r:id="rId40"/>
                </p:custDataLst>
              </p:nvPr>
            </p:nvCxnSpPr>
            <p:spPr>
              <a:xfrm>
                <a:off x="3725383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等腰三角形 150">
              <a:extLst>
                <a:ext uri="{FF2B5EF4-FFF2-40B4-BE49-F238E27FC236}">
                  <a16:creationId xmlns:a16="http://schemas.microsoft.com/office/drawing/2014/main" id="{448BD461-1C7C-4E54-9D5C-28E62004F1B2}"/>
                </a:ext>
              </a:extLst>
            </p:cNvPr>
            <p:cNvSpPr/>
            <p:nvPr/>
          </p:nvSpPr>
          <p:spPr>
            <a:xfrm>
              <a:off x="4234373" y="3983756"/>
              <a:ext cx="97765" cy="842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2" name="PA-直接连接符 10">
              <a:extLst>
                <a:ext uri="{FF2B5EF4-FFF2-40B4-BE49-F238E27FC236}">
                  <a16:creationId xmlns:a16="http://schemas.microsoft.com/office/drawing/2014/main" id="{36DE0706-3EC7-4117-B8A8-030D4CCA6C34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>
              <a:off x="4283255" y="58776"/>
              <a:ext cx="0" cy="4020058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A-图片 2">
            <a:extLst>
              <a:ext uri="{FF2B5EF4-FFF2-40B4-BE49-F238E27FC236}">
                <a16:creationId xmlns:a16="http://schemas.microsoft.com/office/drawing/2014/main" id="{9268846A-A5EB-412F-AAB7-AD2FA35B2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1" cstate="email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82999"/>
          <a:stretch/>
        </p:blipFill>
        <p:spPr>
          <a:xfrm>
            <a:off x="0" y="5780"/>
            <a:ext cx="2072779" cy="6857999"/>
          </a:xfrm>
          <a:prstGeom prst="rect">
            <a:avLst/>
          </a:prstGeom>
        </p:spPr>
      </p:pic>
      <p:pic>
        <p:nvPicPr>
          <p:cNvPr id="256" name="图片 255">
            <a:extLst>
              <a:ext uri="{FF2B5EF4-FFF2-40B4-BE49-F238E27FC236}">
                <a16:creationId xmlns:a16="http://schemas.microsoft.com/office/drawing/2014/main" id="{F0AAB2D5-3D8F-4AE7-B661-4E058D94C5F0}"/>
              </a:ext>
            </a:extLst>
          </p:cNvPr>
          <p:cNvPicPr>
            <a:picLocks noChangeAspect="1"/>
          </p:cNvPicPr>
          <p:nvPr/>
        </p:nvPicPr>
        <p:blipFill rotWithShape="1"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t="1099" r="47208" b="5414"/>
          <a:stretch/>
        </p:blipFill>
        <p:spPr>
          <a:xfrm>
            <a:off x="-2984895" y="64866"/>
            <a:ext cx="2090445" cy="6840000"/>
          </a:xfrm>
          <a:prstGeom prst="rect">
            <a:avLst/>
          </a:prstGeom>
        </p:spPr>
      </p:pic>
      <p:sp>
        <p:nvSpPr>
          <p:cNvPr id="272" name="箭头: 五边形 271">
            <a:extLst>
              <a:ext uri="{FF2B5EF4-FFF2-40B4-BE49-F238E27FC236}">
                <a16:creationId xmlns:a16="http://schemas.microsoft.com/office/drawing/2014/main" id="{A5E10698-E3B4-435D-AC40-043CA079D9D3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9891CD1E-0839-4496-964A-79EADEBC321A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31D51B5-7A47-4C89-993B-9AD488C1B1B9}"/>
              </a:ext>
            </a:extLst>
          </p:cNvPr>
          <p:cNvCxnSpPr>
            <a:cxnSpLocks/>
          </p:cNvCxnSpPr>
          <p:nvPr/>
        </p:nvCxnSpPr>
        <p:spPr>
          <a:xfrm flipH="1" flipV="1">
            <a:off x="2084368" y="-1889310"/>
            <a:ext cx="1536" cy="10684967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E7B26C57-E20B-4BDD-9773-DEC69A3CDEB5}"/>
              </a:ext>
            </a:extLst>
          </p:cNvPr>
          <p:cNvGrpSpPr/>
          <p:nvPr/>
        </p:nvGrpSpPr>
        <p:grpSpPr>
          <a:xfrm>
            <a:off x="3425363" y="6486734"/>
            <a:ext cx="5357754" cy="606902"/>
            <a:chOff x="3006952" y="4563150"/>
            <a:chExt cx="5357754" cy="606902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5A67F204-67F8-47B6-A2DB-B13DEB9841BD}"/>
                </a:ext>
              </a:extLst>
            </p:cNvPr>
            <p:cNvSpPr/>
            <p:nvPr/>
          </p:nvSpPr>
          <p:spPr>
            <a:xfrm>
              <a:off x="3006952" y="4702933"/>
              <a:ext cx="817295" cy="234669"/>
            </a:xfrm>
            <a:custGeom>
              <a:avLst/>
              <a:gdLst>
                <a:gd name="connsiteX0" fmla="*/ 0 w 817295"/>
                <a:gd name="connsiteY0" fmla="*/ 234669 h 234669"/>
                <a:gd name="connsiteX1" fmla="*/ 137564 w 817295"/>
                <a:gd name="connsiteY1" fmla="*/ 40460 h 234669"/>
                <a:gd name="connsiteX2" fmla="*/ 817295 w 817295"/>
                <a:gd name="connsiteY2" fmla="*/ 0 h 234669"/>
                <a:gd name="connsiteX3" fmla="*/ 704007 w 817295"/>
                <a:gd name="connsiteY3" fmla="*/ 234669 h 234669"/>
                <a:gd name="connsiteX4" fmla="*/ 0 w 817295"/>
                <a:gd name="connsiteY4" fmla="*/ 234669 h 23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295" h="234669">
                  <a:moveTo>
                    <a:pt x="0" y="234669"/>
                  </a:moveTo>
                  <a:lnTo>
                    <a:pt x="137564" y="40460"/>
                  </a:lnTo>
                  <a:lnTo>
                    <a:pt x="817295" y="0"/>
                  </a:lnTo>
                  <a:lnTo>
                    <a:pt x="704007" y="234669"/>
                  </a:lnTo>
                  <a:lnTo>
                    <a:pt x="0" y="23466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A0FEF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solidFill>
                <a:srgbClr val="762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42C59115-80DC-4234-A1ED-E6DC67A399D2}"/>
                </a:ext>
              </a:extLst>
            </p:cNvPr>
            <p:cNvSpPr/>
            <p:nvPr/>
          </p:nvSpPr>
          <p:spPr>
            <a:xfrm flipH="1">
              <a:off x="7547411" y="4705482"/>
              <a:ext cx="817295" cy="234669"/>
            </a:xfrm>
            <a:custGeom>
              <a:avLst/>
              <a:gdLst>
                <a:gd name="connsiteX0" fmla="*/ 0 w 817295"/>
                <a:gd name="connsiteY0" fmla="*/ 234669 h 234669"/>
                <a:gd name="connsiteX1" fmla="*/ 137564 w 817295"/>
                <a:gd name="connsiteY1" fmla="*/ 40460 h 234669"/>
                <a:gd name="connsiteX2" fmla="*/ 817295 w 817295"/>
                <a:gd name="connsiteY2" fmla="*/ 0 h 234669"/>
                <a:gd name="connsiteX3" fmla="*/ 704007 w 817295"/>
                <a:gd name="connsiteY3" fmla="*/ 234669 h 234669"/>
                <a:gd name="connsiteX4" fmla="*/ 0 w 817295"/>
                <a:gd name="connsiteY4" fmla="*/ 234669 h 23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295" h="234669">
                  <a:moveTo>
                    <a:pt x="0" y="234669"/>
                  </a:moveTo>
                  <a:lnTo>
                    <a:pt x="137564" y="40460"/>
                  </a:lnTo>
                  <a:lnTo>
                    <a:pt x="817295" y="0"/>
                  </a:lnTo>
                  <a:lnTo>
                    <a:pt x="704007" y="234669"/>
                  </a:lnTo>
                  <a:lnTo>
                    <a:pt x="0" y="23466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A0FEF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solidFill>
                <a:srgbClr val="762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32BD915-EFDC-4961-A05C-91CE7871F15A}"/>
                </a:ext>
              </a:extLst>
            </p:cNvPr>
            <p:cNvSpPr/>
            <p:nvPr/>
          </p:nvSpPr>
          <p:spPr>
            <a:xfrm>
              <a:off x="3577177" y="4563150"/>
              <a:ext cx="4280189" cy="606902"/>
            </a:xfrm>
            <a:custGeom>
              <a:avLst/>
              <a:gdLst>
                <a:gd name="connsiteX0" fmla="*/ 0 w 4256411"/>
                <a:gd name="connsiteY0" fmla="*/ 517890 h 606902"/>
                <a:gd name="connsiteX1" fmla="*/ 258945 w 4256411"/>
                <a:gd name="connsiteY1" fmla="*/ 0 h 606902"/>
                <a:gd name="connsiteX2" fmla="*/ 3940821 w 4256411"/>
                <a:gd name="connsiteY2" fmla="*/ 0 h 606902"/>
                <a:gd name="connsiteX3" fmla="*/ 4256411 w 4256411"/>
                <a:gd name="connsiteY3" fmla="*/ 606902 h 606902"/>
                <a:gd name="connsiteX4" fmla="*/ 0 w 4256411"/>
                <a:gd name="connsiteY4" fmla="*/ 517890 h 60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411" h="606902">
                  <a:moveTo>
                    <a:pt x="0" y="517890"/>
                  </a:moveTo>
                  <a:lnTo>
                    <a:pt x="258945" y="0"/>
                  </a:lnTo>
                  <a:lnTo>
                    <a:pt x="3940821" y="0"/>
                  </a:lnTo>
                  <a:lnTo>
                    <a:pt x="4256411" y="606902"/>
                  </a:lnTo>
                  <a:lnTo>
                    <a:pt x="0" y="51789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2F96AB"/>
                </a:gs>
                <a:gs pos="0">
                  <a:srgbClr val="3D6A97"/>
                </a:gs>
                <a:gs pos="100000">
                  <a:srgbClr val="3B689D"/>
                </a:gs>
              </a:gsLst>
              <a:lin ang="16200000" scaled="1"/>
              <a:tileRect/>
            </a:gradFill>
            <a:ln>
              <a:solidFill>
                <a:srgbClr val="413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D469925A-3492-47F6-9594-15A6EA30244C}"/>
                </a:ext>
              </a:extLst>
            </p:cNvPr>
            <p:cNvGrpSpPr/>
            <p:nvPr/>
          </p:nvGrpSpPr>
          <p:grpSpPr>
            <a:xfrm>
              <a:off x="4452908" y="4638528"/>
              <a:ext cx="3222678" cy="307497"/>
              <a:chOff x="4610872" y="6515763"/>
              <a:chExt cx="3222678" cy="307497"/>
            </a:xfrm>
          </p:grpSpPr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8555E2C1-B26A-4D7E-9DAD-312376C93AE6}"/>
                  </a:ext>
                </a:extLst>
              </p:cNvPr>
              <p:cNvSpPr/>
              <p:nvPr/>
            </p:nvSpPr>
            <p:spPr>
              <a:xfrm>
                <a:off x="4610872" y="6515763"/>
                <a:ext cx="3212538" cy="307497"/>
              </a:xfrm>
              <a:custGeom>
                <a:avLst/>
                <a:gdLst>
                  <a:gd name="connsiteX0" fmla="*/ 0 w 3212538"/>
                  <a:gd name="connsiteY0" fmla="*/ 0 h 307497"/>
                  <a:gd name="connsiteX1" fmla="*/ 3058790 w 3212538"/>
                  <a:gd name="connsiteY1" fmla="*/ 16184 h 307497"/>
                  <a:gd name="connsiteX2" fmla="*/ 3212538 w 3212538"/>
                  <a:gd name="connsiteY2" fmla="*/ 307497 h 307497"/>
                  <a:gd name="connsiteX3" fmla="*/ 2735108 w 3212538"/>
                  <a:gd name="connsiteY3" fmla="*/ 307497 h 307497"/>
                  <a:gd name="connsiteX4" fmla="*/ 2621820 w 3212538"/>
                  <a:gd name="connsiteY4" fmla="*/ 97105 h 307497"/>
                  <a:gd name="connsiteX5" fmla="*/ 48552 w 3212538"/>
                  <a:gd name="connsiteY5" fmla="*/ 97105 h 307497"/>
                  <a:gd name="connsiteX6" fmla="*/ 0 w 3212538"/>
                  <a:gd name="connsiteY6" fmla="*/ 0 h 30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2538" h="307497">
                    <a:moveTo>
                      <a:pt x="0" y="0"/>
                    </a:moveTo>
                    <a:lnTo>
                      <a:pt x="3058790" y="16184"/>
                    </a:lnTo>
                    <a:lnTo>
                      <a:pt x="3212538" y="307497"/>
                    </a:lnTo>
                    <a:lnTo>
                      <a:pt x="2735108" y="307497"/>
                    </a:lnTo>
                    <a:lnTo>
                      <a:pt x="2621820" y="97105"/>
                    </a:lnTo>
                    <a:lnTo>
                      <a:pt x="48552" y="97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F7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7324F407-319F-42BB-B08A-EDFB9A378C37}"/>
                  </a:ext>
                </a:extLst>
              </p:cNvPr>
              <p:cNvSpPr txBox="1"/>
              <p:nvPr/>
            </p:nvSpPr>
            <p:spPr>
              <a:xfrm>
                <a:off x="7178095" y="6546261"/>
                <a:ext cx="6554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spc="-150" dirty="0">
                    <a:solidFill>
                      <a:srgbClr val="1799F3"/>
                    </a:solidFill>
                    <a:latin typeface="Bahnschrift SemiBold" panose="020B0502040204020203" pitchFamily="34" charset="0"/>
                  </a:rPr>
                  <a:t>FEVER</a:t>
                </a:r>
                <a:endParaRPr lang="zh-CN" altLang="en-US" sz="1200" spc="-150" dirty="0">
                  <a:solidFill>
                    <a:srgbClr val="1799F3"/>
                  </a:solidFill>
                  <a:latin typeface="Bahnschrift SemiBold" panose="020B0502040204020203" pitchFamily="34" charset="0"/>
                </a:endParaRPr>
              </a:p>
            </p:txBody>
          </p:sp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E9F9489F-5404-4A11-93C7-D1291073B41A}"/>
                </a:ext>
              </a:extLst>
            </p:cNvPr>
            <p:cNvGrpSpPr/>
            <p:nvPr/>
          </p:nvGrpSpPr>
          <p:grpSpPr>
            <a:xfrm>
              <a:off x="3873026" y="4659252"/>
              <a:ext cx="3261090" cy="322030"/>
              <a:chOff x="4334965" y="6531947"/>
              <a:chExt cx="3261090" cy="322030"/>
            </a:xfrm>
          </p:grpSpPr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84195705-81DF-47E5-B670-7E85F57FCF61}"/>
                  </a:ext>
                </a:extLst>
              </p:cNvPr>
              <p:cNvSpPr/>
              <p:nvPr/>
            </p:nvSpPr>
            <p:spPr>
              <a:xfrm>
                <a:off x="4334965" y="6531947"/>
                <a:ext cx="3261090" cy="291313"/>
              </a:xfrm>
              <a:custGeom>
                <a:avLst/>
                <a:gdLst>
                  <a:gd name="connsiteX0" fmla="*/ 145656 w 3261090"/>
                  <a:gd name="connsiteY0" fmla="*/ 0 h 291313"/>
                  <a:gd name="connsiteX1" fmla="*/ 542166 w 3261090"/>
                  <a:gd name="connsiteY1" fmla="*/ 0 h 291313"/>
                  <a:gd name="connsiteX2" fmla="*/ 590718 w 3261090"/>
                  <a:gd name="connsiteY2" fmla="*/ 113289 h 291313"/>
                  <a:gd name="connsiteX3" fmla="*/ 3155893 w 3261090"/>
                  <a:gd name="connsiteY3" fmla="*/ 105197 h 291313"/>
                  <a:gd name="connsiteX4" fmla="*/ 3261090 w 3261090"/>
                  <a:gd name="connsiteY4" fmla="*/ 283221 h 291313"/>
                  <a:gd name="connsiteX5" fmla="*/ 0 w 3261090"/>
                  <a:gd name="connsiteY5" fmla="*/ 291313 h 291313"/>
                  <a:gd name="connsiteX6" fmla="*/ 145656 w 3261090"/>
                  <a:gd name="connsiteY6" fmla="*/ 0 h 29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1090" h="291313">
                    <a:moveTo>
                      <a:pt x="145656" y="0"/>
                    </a:moveTo>
                    <a:lnTo>
                      <a:pt x="542166" y="0"/>
                    </a:lnTo>
                    <a:lnTo>
                      <a:pt x="590718" y="113289"/>
                    </a:lnTo>
                    <a:lnTo>
                      <a:pt x="3155893" y="105197"/>
                    </a:lnTo>
                    <a:lnTo>
                      <a:pt x="3261090" y="283221"/>
                    </a:lnTo>
                    <a:lnTo>
                      <a:pt x="0" y="291313"/>
                    </a:lnTo>
                    <a:lnTo>
                      <a:pt x="145656" y="0"/>
                    </a:lnTo>
                    <a:close/>
                  </a:path>
                </a:pathLst>
              </a:custGeom>
              <a:solidFill>
                <a:srgbClr val="FC1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0F81A4C6-1794-419E-A778-48B2BBF15C95}"/>
                  </a:ext>
                </a:extLst>
              </p:cNvPr>
              <p:cNvSpPr/>
              <p:nvPr/>
            </p:nvSpPr>
            <p:spPr>
              <a:xfrm>
                <a:off x="4544842" y="6559776"/>
                <a:ext cx="250853" cy="210393"/>
              </a:xfrm>
              <a:custGeom>
                <a:avLst/>
                <a:gdLst>
                  <a:gd name="connsiteX0" fmla="*/ 64736 w 250853"/>
                  <a:gd name="connsiteY0" fmla="*/ 16184 h 210393"/>
                  <a:gd name="connsiteX1" fmla="*/ 121380 w 250853"/>
                  <a:gd name="connsiteY1" fmla="*/ 48553 h 210393"/>
                  <a:gd name="connsiteX2" fmla="*/ 186116 w 250853"/>
                  <a:gd name="connsiteY2" fmla="*/ 0 h 210393"/>
                  <a:gd name="connsiteX3" fmla="*/ 250853 w 250853"/>
                  <a:gd name="connsiteY3" fmla="*/ 97105 h 210393"/>
                  <a:gd name="connsiteX4" fmla="*/ 137564 w 250853"/>
                  <a:gd name="connsiteY4" fmla="*/ 210393 h 210393"/>
                  <a:gd name="connsiteX5" fmla="*/ 0 w 250853"/>
                  <a:gd name="connsiteY5" fmla="*/ 113289 h 210393"/>
                  <a:gd name="connsiteX6" fmla="*/ 64736 w 250853"/>
                  <a:gd name="connsiteY6" fmla="*/ 16184 h 21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853" h="210393">
                    <a:moveTo>
                      <a:pt x="64736" y="16184"/>
                    </a:moveTo>
                    <a:lnTo>
                      <a:pt x="121380" y="48553"/>
                    </a:lnTo>
                    <a:lnTo>
                      <a:pt x="186116" y="0"/>
                    </a:lnTo>
                    <a:lnTo>
                      <a:pt x="250853" y="97105"/>
                    </a:lnTo>
                    <a:lnTo>
                      <a:pt x="137564" y="210393"/>
                    </a:lnTo>
                    <a:lnTo>
                      <a:pt x="0" y="113289"/>
                    </a:lnTo>
                    <a:lnTo>
                      <a:pt x="64736" y="161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982D4466-087B-444A-8B6E-63AF1C37F461}"/>
                  </a:ext>
                </a:extLst>
              </p:cNvPr>
              <p:cNvSpPr txBox="1"/>
              <p:nvPr/>
            </p:nvSpPr>
            <p:spPr>
              <a:xfrm>
                <a:off x="5579738" y="6607756"/>
                <a:ext cx="16028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200/200</a:t>
                </a:r>
                <a:endParaRPr lang="zh-CN" altLang="en-US" sz="1000" dirty="0">
                  <a:solidFill>
                    <a:schemeClr val="bg1"/>
                  </a:solidFill>
                  <a:latin typeface="Adobe Gothic Std B" panose="020B0800000000000000" pitchFamily="34" charset="-128"/>
                </a:endParaRPr>
              </a:p>
            </p:txBody>
          </p:sp>
        </p:grpSp>
      </p:grpSp>
      <p:grpSp>
        <p:nvGrpSpPr>
          <p:cNvPr id="138" name="PA-组合 263">
            <a:extLst>
              <a:ext uri="{FF2B5EF4-FFF2-40B4-BE49-F238E27FC236}">
                <a16:creationId xmlns:a16="http://schemas.microsoft.com/office/drawing/2014/main" id="{0130089E-60F8-4C61-BFCA-7FC08A9982D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80547" y="296709"/>
            <a:ext cx="1679215" cy="1667103"/>
            <a:chOff x="6241924" y="2495913"/>
            <a:chExt cx="1679215" cy="1667103"/>
          </a:xfrm>
        </p:grpSpPr>
        <p:sp>
          <p:nvSpPr>
            <p:cNvPr id="139" name="PA-矩形 264">
              <a:extLst>
                <a:ext uri="{FF2B5EF4-FFF2-40B4-BE49-F238E27FC236}">
                  <a16:creationId xmlns:a16="http://schemas.microsoft.com/office/drawing/2014/main" id="{B8D7674B-F24D-4673-B0CD-BB31E504B7E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PA-矩形 265">
              <a:extLst>
                <a:ext uri="{FF2B5EF4-FFF2-40B4-BE49-F238E27FC236}">
                  <a16:creationId xmlns:a16="http://schemas.microsoft.com/office/drawing/2014/main" id="{3597A769-1A55-47F8-81A8-DBAB84A6978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PA-矩形 266">
              <a:extLst>
                <a:ext uri="{FF2B5EF4-FFF2-40B4-BE49-F238E27FC236}">
                  <a16:creationId xmlns:a16="http://schemas.microsoft.com/office/drawing/2014/main" id="{435CED04-AB3F-42EB-971E-DC5F726321A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PA-矩形 267">
              <a:extLst>
                <a:ext uri="{FF2B5EF4-FFF2-40B4-BE49-F238E27FC236}">
                  <a16:creationId xmlns:a16="http://schemas.microsoft.com/office/drawing/2014/main" id="{6675FAD3-6BA0-4846-B0D3-BDFA592B6442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PA-矩形 268">
              <a:extLst>
                <a:ext uri="{FF2B5EF4-FFF2-40B4-BE49-F238E27FC236}">
                  <a16:creationId xmlns:a16="http://schemas.microsoft.com/office/drawing/2014/main" id="{D557FD34-9619-4E5D-A197-1A4A0064DBB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PA-矩形 269">
              <a:extLst>
                <a:ext uri="{FF2B5EF4-FFF2-40B4-BE49-F238E27FC236}">
                  <a16:creationId xmlns:a16="http://schemas.microsoft.com/office/drawing/2014/main" id="{DB235E03-D10E-43D6-85AA-30A1F9857EF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PA-矩形 270">
              <a:extLst>
                <a:ext uri="{FF2B5EF4-FFF2-40B4-BE49-F238E27FC236}">
                  <a16:creationId xmlns:a16="http://schemas.microsoft.com/office/drawing/2014/main" id="{37654172-7C4C-47E1-BCFE-6C743A9543A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6" name="PA-组合 263">
            <a:extLst>
              <a:ext uri="{FF2B5EF4-FFF2-40B4-BE49-F238E27FC236}">
                <a16:creationId xmlns:a16="http://schemas.microsoft.com/office/drawing/2014/main" id="{C79902D4-F351-41FE-B3C5-297213CAFC1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182343" y="1419950"/>
            <a:ext cx="1679215" cy="1667103"/>
            <a:chOff x="6241924" y="2495913"/>
            <a:chExt cx="1679215" cy="1667103"/>
          </a:xfrm>
        </p:grpSpPr>
        <p:sp>
          <p:nvSpPr>
            <p:cNvPr id="167" name="PA-矩形 264">
              <a:extLst>
                <a:ext uri="{FF2B5EF4-FFF2-40B4-BE49-F238E27FC236}">
                  <a16:creationId xmlns:a16="http://schemas.microsoft.com/office/drawing/2014/main" id="{6E221F6F-8341-4878-A51E-CD39CB58C47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PA-矩形 265">
              <a:extLst>
                <a:ext uri="{FF2B5EF4-FFF2-40B4-BE49-F238E27FC236}">
                  <a16:creationId xmlns:a16="http://schemas.microsoft.com/office/drawing/2014/main" id="{8A0FF08A-3B51-431A-A9E1-38FB04CA32A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PA-矩形 266">
              <a:extLst>
                <a:ext uri="{FF2B5EF4-FFF2-40B4-BE49-F238E27FC236}">
                  <a16:creationId xmlns:a16="http://schemas.microsoft.com/office/drawing/2014/main" id="{B04CD50E-E893-48FB-898D-67F0AEE2FBB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PA-矩形 267">
              <a:extLst>
                <a:ext uri="{FF2B5EF4-FFF2-40B4-BE49-F238E27FC236}">
                  <a16:creationId xmlns:a16="http://schemas.microsoft.com/office/drawing/2014/main" id="{B401E85F-2FE6-46B2-BAC3-8C5902193C0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PA-矩形 268">
              <a:extLst>
                <a:ext uri="{FF2B5EF4-FFF2-40B4-BE49-F238E27FC236}">
                  <a16:creationId xmlns:a16="http://schemas.microsoft.com/office/drawing/2014/main" id="{664E360E-3D62-4EC8-A35F-7276A5AA699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PA-矩形 269">
              <a:extLst>
                <a:ext uri="{FF2B5EF4-FFF2-40B4-BE49-F238E27FC236}">
                  <a16:creationId xmlns:a16="http://schemas.microsoft.com/office/drawing/2014/main" id="{0B02A985-427C-4872-B7DF-1525F673E21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PA-矩形 270">
              <a:extLst>
                <a:ext uri="{FF2B5EF4-FFF2-40B4-BE49-F238E27FC236}">
                  <a16:creationId xmlns:a16="http://schemas.microsoft.com/office/drawing/2014/main" id="{DD13AA8B-3594-42D4-AADD-6B6B4D34775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2" name="PA-组合 263">
            <a:extLst>
              <a:ext uri="{FF2B5EF4-FFF2-40B4-BE49-F238E27FC236}">
                <a16:creationId xmlns:a16="http://schemas.microsoft.com/office/drawing/2014/main" id="{6AE89313-E913-4161-A6A1-F43A45165A5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165090" y="2547338"/>
            <a:ext cx="1679215" cy="1667103"/>
            <a:chOff x="6241924" y="2495913"/>
            <a:chExt cx="1679215" cy="1667103"/>
          </a:xfrm>
        </p:grpSpPr>
        <p:sp>
          <p:nvSpPr>
            <p:cNvPr id="183" name="PA-矩形 264">
              <a:extLst>
                <a:ext uri="{FF2B5EF4-FFF2-40B4-BE49-F238E27FC236}">
                  <a16:creationId xmlns:a16="http://schemas.microsoft.com/office/drawing/2014/main" id="{40B5B326-BCB7-4761-9256-F1E896AED08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PA-矩形 265">
              <a:extLst>
                <a:ext uri="{FF2B5EF4-FFF2-40B4-BE49-F238E27FC236}">
                  <a16:creationId xmlns:a16="http://schemas.microsoft.com/office/drawing/2014/main" id="{6364F517-0257-4E82-A76E-2B2EC64332D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PA-矩形 266">
              <a:extLst>
                <a:ext uri="{FF2B5EF4-FFF2-40B4-BE49-F238E27FC236}">
                  <a16:creationId xmlns:a16="http://schemas.microsoft.com/office/drawing/2014/main" id="{1A89FC89-B349-48DD-A3D3-95590B96132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PA-矩形 267">
              <a:extLst>
                <a:ext uri="{FF2B5EF4-FFF2-40B4-BE49-F238E27FC236}">
                  <a16:creationId xmlns:a16="http://schemas.microsoft.com/office/drawing/2014/main" id="{8A1DF4A6-8A11-4FC5-B07C-6839C708139E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PA-矩形 268">
              <a:extLst>
                <a:ext uri="{FF2B5EF4-FFF2-40B4-BE49-F238E27FC236}">
                  <a16:creationId xmlns:a16="http://schemas.microsoft.com/office/drawing/2014/main" id="{6B61D244-496A-436E-B97A-BA5FCA90659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PA-矩形 269">
              <a:extLst>
                <a:ext uri="{FF2B5EF4-FFF2-40B4-BE49-F238E27FC236}">
                  <a16:creationId xmlns:a16="http://schemas.microsoft.com/office/drawing/2014/main" id="{C7875AFB-89E8-4831-8A46-6DF8DBB63D4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PA-矩形 270">
              <a:extLst>
                <a:ext uri="{FF2B5EF4-FFF2-40B4-BE49-F238E27FC236}">
                  <a16:creationId xmlns:a16="http://schemas.microsoft.com/office/drawing/2014/main" id="{8EF8A41A-1D24-4027-8AB8-54C4CA55294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8" name="PA-组合 263">
            <a:extLst>
              <a:ext uri="{FF2B5EF4-FFF2-40B4-BE49-F238E27FC236}">
                <a16:creationId xmlns:a16="http://schemas.microsoft.com/office/drawing/2014/main" id="{DBE54118-CF20-4626-BEE5-A10165691E78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151965" y="3699439"/>
            <a:ext cx="1679215" cy="1667103"/>
            <a:chOff x="6241924" y="2495913"/>
            <a:chExt cx="1679215" cy="1667103"/>
          </a:xfrm>
        </p:grpSpPr>
        <p:sp>
          <p:nvSpPr>
            <p:cNvPr id="199" name="PA-矩形 264">
              <a:extLst>
                <a:ext uri="{FF2B5EF4-FFF2-40B4-BE49-F238E27FC236}">
                  <a16:creationId xmlns:a16="http://schemas.microsoft.com/office/drawing/2014/main" id="{4A71E03E-E225-4B05-870C-3F1E98CA5E9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PA-矩形 265">
              <a:extLst>
                <a:ext uri="{FF2B5EF4-FFF2-40B4-BE49-F238E27FC236}">
                  <a16:creationId xmlns:a16="http://schemas.microsoft.com/office/drawing/2014/main" id="{D83846B0-968E-4AF7-9A33-5958B4E516D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PA-矩形 266">
              <a:extLst>
                <a:ext uri="{FF2B5EF4-FFF2-40B4-BE49-F238E27FC236}">
                  <a16:creationId xmlns:a16="http://schemas.microsoft.com/office/drawing/2014/main" id="{E5E8DFD8-EA4C-458C-A851-5E2162A821D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PA-矩形 267">
              <a:extLst>
                <a:ext uri="{FF2B5EF4-FFF2-40B4-BE49-F238E27FC236}">
                  <a16:creationId xmlns:a16="http://schemas.microsoft.com/office/drawing/2014/main" id="{5FB2A2CD-3A81-406A-B25E-796C9EF2C61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PA-矩形 268">
              <a:extLst>
                <a:ext uri="{FF2B5EF4-FFF2-40B4-BE49-F238E27FC236}">
                  <a16:creationId xmlns:a16="http://schemas.microsoft.com/office/drawing/2014/main" id="{40443C4D-A0E0-4CBB-8CEC-D2004732E44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PA-矩形 269">
              <a:extLst>
                <a:ext uri="{FF2B5EF4-FFF2-40B4-BE49-F238E27FC236}">
                  <a16:creationId xmlns:a16="http://schemas.microsoft.com/office/drawing/2014/main" id="{8C5A7277-3847-4356-A63D-7707317F5B1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PA-矩形 270">
              <a:extLst>
                <a:ext uri="{FF2B5EF4-FFF2-40B4-BE49-F238E27FC236}">
                  <a16:creationId xmlns:a16="http://schemas.microsoft.com/office/drawing/2014/main" id="{681305BF-80A5-4766-9A0C-EAE43988C31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8FE2BBD5-C455-48AD-9FD2-A53A54519704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DAF5A7C-CE04-4287-8141-FC334D243478}"/>
              </a:ext>
            </a:extLst>
          </p:cNvPr>
          <p:cNvCxnSpPr>
            <a:cxnSpLocks/>
          </p:cNvCxnSpPr>
          <p:nvPr/>
        </p:nvCxnSpPr>
        <p:spPr>
          <a:xfrm flipV="1">
            <a:off x="13413268" y="-1166679"/>
            <a:ext cx="28461" cy="1063662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8B2E349-58CA-4A61-BC81-1FFD71A9CDD2}"/>
              </a:ext>
            </a:extLst>
          </p:cNvPr>
          <p:cNvCxnSpPr>
            <a:cxnSpLocks/>
          </p:cNvCxnSpPr>
          <p:nvPr/>
        </p:nvCxnSpPr>
        <p:spPr>
          <a:xfrm flipH="1">
            <a:off x="-1683657" y="-559490"/>
            <a:ext cx="14758777" cy="6885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6160293-2BDA-4B9E-BC61-4A6F342C4FB5}"/>
              </a:ext>
            </a:extLst>
          </p:cNvPr>
          <p:cNvCxnSpPr>
            <a:cxnSpLocks/>
          </p:cNvCxnSpPr>
          <p:nvPr/>
        </p:nvCxnSpPr>
        <p:spPr>
          <a:xfrm flipH="1">
            <a:off x="-1680983" y="7769968"/>
            <a:ext cx="14758777" cy="6885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00"/>
    </mc:Choice>
    <mc:Fallback xmlns="">
      <p:transition advTm="7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3.54167E-6 1.11111E-6 L -0.33346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repeatCount="8000" repeatDur="4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repeatCount="8000" repeatDur="4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4.16667E-6 -3.7037E-6 L -0.3349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45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repeatCount="8000" repeatDur="4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repeatCount="8000" repeatDur="4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3.54167E-6 4.44444E-6 L -0.33346 -0.001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0" y="-6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repeatCount="8000" repeatDur="4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repeatCount="8000" repeatDur="4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1.66667E-6 -1.11111E-6 L -0.33229 0.000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ntr" presetSubtype="16" repeatCount="8000" repeatDur="400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repeatCount="8000" repeatDur="4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PA-组合 259">
            <a:extLst>
              <a:ext uri="{FF2B5EF4-FFF2-40B4-BE49-F238E27FC236}">
                <a16:creationId xmlns:a16="http://schemas.microsoft.com/office/drawing/2014/main" id="{0125F0B3-72B1-4A61-9296-8BDA6C07B3B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685361" y="3831939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98" name="PA-直接连接符 4">
              <a:extLst>
                <a:ext uri="{FF2B5EF4-FFF2-40B4-BE49-F238E27FC236}">
                  <a16:creationId xmlns:a16="http://schemas.microsoft.com/office/drawing/2014/main" id="{C9116835-B40E-4320-9BEA-F3636ABA794A}"/>
                </a:ext>
              </a:extLst>
            </p:cNvPr>
            <p:cNvCxnSpPr>
              <a:cxnSpLocks/>
            </p:cNvCxnSpPr>
            <p:nvPr>
              <p:custDataLst>
                <p:tags r:id="rId23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PA-直接连接符 8">
              <a:extLst>
                <a:ext uri="{FF2B5EF4-FFF2-40B4-BE49-F238E27FC236}">
                  <a16:creationId xmlns:a16="http://schemas.microsoft.com/office/drawing/2014/main" id="{D65BDCBA-9E22-4C2A-AD54-5086CAA26959}"/>
                </a:ext>
              </a:extLst>
            </p:cNvPr>
            <p:cNvCxnSpPr>
              <a:cxnSpLocks/>
            </p:cNvCxnSpPr>
            <p:nvPr>
              <p:custDataLst>
                <p:tags r:id="rId23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PA-直接连接符 10">
              <a:extLst>
                <a:ext uri="{FF2B5EF4-FFF2-40B4-BE49-F238E27FC236}">
                  <a16:creationId xmlns:a16="http://schemas.microsoft.com/office/drawing/2014/main" id="{73BE2080-E79F-41C5-944D-88AE06DDFAD8}"/>
                </a:ext>
              </a:extLst>
            </p:cNvPr>
            <p:cNvCxnSpPr>
              <a:cxnSpLocks/>
            </p:cNvCxnSpPr>
            <p:nvPr>
              <p:custDataLst>
                <p:tags r:id="rId24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箭头: 五边形 271">
            <a:extLst>
              <a:ext uri="{FF2B5EF4-FFF2-40B4-BE49-F238E27FC236}">
                <a16:creationId xmlns:a16="http://schemas.microsoft.com/office/drawing/2014/main" id="{A5E10698-E3B4-435D-AC40-043CA079D9D3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9891CD1E-0839-4496-964A-79EADEBC321A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2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4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31D51B5-7A47-4C89-993B-9AD488C1B1B9}"/>
              </a:ext>
            </a:extLst>
          </p:cNvPr>
          <p:cNvCxnSpPr>
            <a:cxnSpLocks/>
          </p:cNvCxnSpPr>
          <p:nvPr/>
        </p:nvCxnSpPr>
        <p:spPr>
          <a:xfrm>
            <a:off x="-1183381" y="606777"/>
            <a:ext cx="14718535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8FE2BBD5-C455-48AD-9FD2-A53A54519704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DAF5A7C-CE04-4287-8141-FC334D243478}"/>
              </a:ext>
            </a:extLst>
          </p:cNvPr>
          <p:cNvCxnSpPr>
            <a:cxnSpLocks/>
          </p:cNvCxnSpPr>
          <p:nvPr/>
        </p:nvCxnSpPr>
        <p:spPr>
          <a:xfrm flipH="1">
            <a:off x="-929992" y="6273681"/>
            <a:ext cx="14211758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8B2E349-58CA-4A61-BC81-1FFD71A9CDD2}"/>
              </a:ext>
            </a:extLst>
          </p:cNvPr>
          <p:cNvCxnSpPr>
            <a:cxnSpLocks/>
          </p:cNvCxnSpPr>
          <p:nvPr/>
        </p:nvCxnSpPr>
        <p:spPr>
          <a:xfrm flipV="1">
            <a:off x="2798284" y="-1905364"/>
            <a:ext cx="0" cy="10178478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6160293-2BDA-4B9E-BC61-4A6F342C4FB5}"/>
              </a:ext>
            </a:extLst>
          </p:cNvPr>
          <p:cNvCxnSpPr>
            <a:cxnSpLocks/>
          </p:cNvCxnSpPr>
          <p:nvPr/>
        </p:nvCxnSpPr>
        <p:spPr>
          <a:xfrm flipV="1">
            <a:off x="9393715" y="-1652529"/>
            <a:ext cx="1" cy="9672809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48ED54C-06DE-40B2-BA3F-B745D4B132AC}"/>
              </a:ext>
            </a:extLst>
          </p:cNvPr>
          <p:cNvSpPr/>
          <p:nvPr/>
        </p:nvSpPr>
        <p:spPr>
          <a:xfrm>
            <a:off x="5642585" y="2975585"/>
            <a:ext cx="906830" cy="906830"/>
          </a:xfrm>
          <a:prstGeom prst="rect">
            <a:avLst/>
          </a:prstGeom>
          <a:solidFill>
            <a:srgbClr val="28F7F9"/>
          </a:solidFill>
          <a:ln>
            <a:solidFill>
              <a:srgbClr val="2DF5FF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PA-组合 263">
            <a:extLst>
              <a:ext uri="{FF2B5EF4-FFF2-40B4-BE49-F238E27FC236}">
                <a16:creationId xmlns:a16="http://schemas.microsoft.com/office/drawing/2014/main" id="{24B04434-67F0-40ED-A73E-00C5BCE7F7A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460041" y="4854020"/>
            <a:ext cx="3045624" cy="3023656"/>
            <a:chOff x="6241924" y="2495913"/>
            <a:chExt cx="1679215" cy="1667103"/>
          </a:xfrm>
        </p:grpSpPr>
        <p:sp>
          <p:nvSpPr>
            <p:cNvPr id="110" name="PA-矩形 264">
              <a:extLst>
                <a:ext uri="{FF2B5EF4-FFF2-40B4-BE49-F238E27FC236}">
                  <a16:creationId xmlns:a16="http://schemas.microsoft.com/office/drawing/2014/main" id="{6A723E59-5550-4820-B5B9-753275539116}"/>
                </a:ext>
              </a:extLst>
            </p:cNvPr>
            <p:cNvSpPr/>
            <p:nvPr>
              <p:custDataLst>
                <p:tags r:id="rId23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PA-矩形 265">
              <a:extLst>
                <a:ext uri="{FF2B5EF4-FFF2-40B4-BE49-F238E27FC236}">
                  <a16:creationId xmlns:a16="http://schemas.microsoft.com/office/drawing/2014/main" id="{40F9EDB3-BC94-4167-B21C-20564727CA5B}"/>
                </a:ext>
              </a:extLst>
            </p:cNvPr>
            <p:cNvSpPr/>
            <p:nvPr>
              <p:custDataLst>
                <p:tags r:id="rId23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PA-矩形 266">
              <a:extLst>
                <a:ext uri="{FF2B5EF4-FFF2-40B4-BE49-F238E27FC236}">
                  <a16:creationId xmlns:a16="http://schemas.microsoft.com/office/drawing/2014/main" id="{79766AE9-437F-4B28-B902-1C9A4E095BFB}"/>
                </a:ext>
              </a:extLst>
            </p:cNvPr>
            <p:cNvSpPr/>
            <p:nvPr>
              <p:custDataLst>
                <p:tags r:id="rId23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PA-矩形 267">
              <a:extLst>
                <a:ext uri="{FF2B5EF4-FFF2-40B4-BE49-F238E27FC236}">
                  <a16:creationId xmlns:a16="http://schemas.microsoft.com/office/drawing/2014/main" id="{016632FB-4E98-4931-A036-D9EC3961D56B}"/>
                </a:ext>
              </a:extLst>
            </p:cNvPr>
            <p:cNvSpPr/>
            <p:nvPr>
              <p:custDataLst>
                <p:tags r:id="rId23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PA-矩形 268">
              <a:extLst>
                <a:ext uri="{FF2B5EF4-FFF2-40B4-BE49-F238E27FC236}">
                  <a16:creationId xmlns:a16="http://schemas.microsoft.com/office/drawing/2014/main" id="{F52F2E35-5648-455A-9B85-F81CA7E38D8A}"/>
                </a:ext>
              </a:extLst>
            </p:cNvPr>
            <p:cNvSpPr/>
            <p:nvPr>
              <p:custDataLst>
                <p:tags r:id="rId23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PA-矩形 269">
              <a:extLst>
                <a:ext uri="{FF2B5EF4-FFF2-40B4-BE49-F238E27FC236}">
                  <a16:creationId xmlns:a16="http://schemas.microsoft.com/office/drawing/2014/main" id="{954BDB51-9B25-4EBC-BCB9-AF240B1F9E70}"/>
                </a:ext>
              </a:extLst>
            </p:cNvPr>
            <p:cNvSpPr/>
            <p:nvPr>
              <p:custDataLst>
                <p:tags r:id="rId23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PA-矩形 270">
              <a:extLst>
                <a:ext uri="{FF2B5EF4-FFF2-40B4-BE49-F238E27FC236}">
                  <a16:creationId xmlns:a16="http://schemas.microsoft.com/office/drawing/2014/main" id="{C7FE92D1-A8BE-432F-9595-EACFE211BEFD}"/>
                </a:ext>
              </a:extLst>
            </p:cNvPr>
            <p:cNvSpPr/>
            <p:nvPr>
              <p:custDataLst>
                <p:tags r:id="rId23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7" name="PA-组合 116">
            <a:extLst>
              <a:ext uri="{FF2B5EF4-FFF2-40B4-BE49-F238E27FC236}">
                <a16:creationId xmlns:a16="http://schemas.microsoft.com/office/drawing/2014/main" id="{07F8E019-EF4A-4829-BCB8-72F07E712D2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04240" y="2890261"/>
            <a:ext cx="513565" cy="514114"/>
            <a:chOff x="9958159" y="2351479"/>
            <a:chExt cx="513565" cy="514114"/>
          </a:xfrm>
        </p:grpSpPr>
        <p:sp>
          <p:nvSpPr>
            <p:cNvPr id="118" name="PA-任意多边形 117">
              <a:extLst>
                <a:ext uri="{FF2B5EF4-FFF2-40B4-BE49-F238E27FC236}">
                  <a16:creationId xmlns:a16="http://schemas.microsoft.com/office/drawing/2014/main" id="{C03E89B0-EF2E-4A6C-8BCF-1A1E6AFAC951}"/>
                </a:ext>
              </a:extLst>
            </p:cNvPr>
            <p:cNvSpPr/>
            <p:nvPr>
              <p:custDataLst>
                <p:tags r:id="rId228"/>
              </p:custDataLst>
            </p:nvPr>
          </p:nvSpPr>
          <p:spPr>
            <a:xfrm>
              <a:off x="9968874" y="2407718"/>
              <a:ext cx="439568" cy="455266"/>
            </a:xfrm>
            <a:custGeom>
              <a:avLst/>
              <a:gdLst>
                <a:gd name="connsiteX0" fmla="*/ 0 w 834887"/>
                <a:gd name="connsiteY0" fmla="*/ 0 h 864704"/>
                <a:gd name="connsiteX1" fmla="*/ 824948 w 834887"/>
                <a:gd name="connsiteY1" fmla="*/ 0 h 864704"/>
                <a:gd name="connsiteX2" fmla="*/ 824948 w 834887"/>
                <a:gd name="connsiteY2" fmla="*/ 844826 h 864704"/>
                <a:gd name="connsiteX3" fmla="*/ 834887 w 834887"/>
                <a:gd name="connsiteY3" fmla="*/ 864704 h 86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887" h="864704">
                  <a:moveTo>
                    <a:pt x="0" y="0"/>
                  </a:moveTo>
                  <a:lnTo>
                    <a:pt x="824948" y="0"/>
                  </a:lnTo>
                  <a:lnTo>
                    <a:pt x="824948" y="844826"/>
                  </a:lnTo>
                  <a:lnTo>
                    <a:pt x="834887" y="864704"/>
                  </a:lnTo>
                </a:path>
              </a:pathLst>
            </a:custGeom>
            <a:noFill/>
            <a:ln w="38100">
              <a:solidFill>
                <a:srgbClr val="2DF5FF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9" name="PA-直接连接符 10">
              <a:extLst>
                <a:ext uri="{FF2B5EF4-FFF2-40B4-BE49-F238E27FC236}">
                  <a16:creationId xmlns:a16="http://schemas.microsoft.com/office/drawing/2014/main" id="{E6D8E6AF-63F7-4ECA-8A75-10996154F8FD}"/>
                </a:ext>
              </a:extLst>
            </p:cNvPr>
            <p:cNvCxnSpPr>
              <a:cxnSpLocks/>
            </p:cNvCxnSpPr>
            <p:nvPr>
              <p:custDataLst>
                <p:tags r:id="rId229"/>
              </p:custDataLst>
            </p:nvPr>
          </p:nvCxnSpPr>
          <p:spPr>
            <a:xfrm>
              <a:off x="9958159" y="2351479"/>
              <a:ext cx="0" cy="129004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PA-直接连接符 10">
              <a:extLst>
                <a:ext uri="{FF2B5EF4-FFF2-40B4-BE49-F238E27FC236}">
                  <a16:creationId xmlns:a16="http://schemas.microsoft.com/office/drawing/2014/main" id="{C82A28D8-238B-4B27-85F7-E2CD80E64D9D}"/>
                </a:ext>
              </a:extLst>
            </p:cNvPr>
            <p:cNvCxnSpPr>
              <a:cxnSpLocks/>
            </p:cNvCxnSpPr>
            <p:nvPr>
              <p:custDataLst>
                <p:tags r:id="rId230"/>
              </p:custDataLst>
            </p:nvPr>
          </p:nvCxnSpPr>
          <p:spPr>
            <a:xfrm>
              <a:off x="10346461" y="2865593"/>
              <a:ext cx="125263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PA-组合 263">
            <a:extLst>
              <a:ext uri="{FF2B5EF4-FFF2-40B4-BE49-F238E27FC236}">
                <a16:creationId xmlns:a16="http://schemas.microsoft.com/office/drawing/2014/main" id="{99C5EC44-E0A5-4699-9A10-EB5AFC4F59C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789311" y="-769023"/>
            <a:ext cx="3045624" cy="3023656"/>
            <a:chOff x="6241924" y="2495913"/>
            <a:chExt cx="1679215" cy="1667103"/>
          </a:xfrm>
        </p:grpSpPr>
        <p:sp>
          <p:nvSpPr>
            <p:cNvPr id="122" name="PA-矩形 264">
              <a:extLst>
                <a:ext uri="{FF2B5EF4-FFF2-40B4-BE49-F238E27FC236}">
                  <a16:creationId xmlns:a16="http://schemas.microsoft.com/office/drawing/2014/main" id="{1D4C995F-29B9-4AB0-A00E-5B2C3326E799}"/>
                </a:ext>
              </a:extLst>
            </p:cNvPr>
            <p:cNvSpPr/>
            <p:nvPr>
              <p:custDataLst>
                <p:tags r:id="rId22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PA-矩形 265">
              <a:extLst>
                <a:ext uri="{FF2B5EF4-FFF2-40B4-BE49-F238E27FC236}">
                  <a16:creationId xmlns:a16="http://schemas.microsoft.com/office/drawing/2014/main" id="{C56D2B98-2067-4481-8C25-EBA31F454903}"/>
                </a:ext>
              </a:extLst>
            </p:cNvPr>
            <p:cNvSpPr/>
            <p:nvPr>
              <p:custDataLst>
                <p:tags r:id="rId22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PA-矩形 266">
              <a:extLst>
                <a:ext uri="{FF2B5EF4-FFF2-40B4-BE49-F238E27FC236}">
                  <a16:creationId xmlns:a16="http://schemas.microsoft.com/office/drawing/2014/main" id="{2E0C3BF6-7BB0-4D36-9F8B-6480FF5409D1}"/>
                </a:ext>
              </a:extLst>
            </p:cNvPr>
            <p:cNvSpPr/>
            <p:nvPr>
              <p:custDataLst>
                <p:tags r:id="rId22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PA-矩形 267">
              <a:extLst>
                <a:ext uri="{FF2B5EF4-FFF2-40B4-BE49-F238E27FC236}">
                  <a16:creationId xmlns:a16="http://schemas.microsoft.com/office/drawing/2014/main" id="{8B2502D7-3A0E-4B49-A956-9AD13FDC5AD4}"/>
                </a:ext>
              </a:extLst>
            </p:cNvPr>
            <p:cNvSpPr/>
            <p:nvPr>
              <p:custDataLst>
                <p:tags r:id="rId22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PA-矩形 268">
              <a:extLst>
                <a:ext uri="{FF2B5EF4-FFF2-40B4-BE49-F238E27FC236}">
                  <a16:creationId xmlns:a16="http://schemas.microsoft.com/office/drawing/2014/main" id="{43E90187-5B12-4D02-820F-801CEB786948}"/>
                </a:ext>
              </a:extLst>
            </p:cNvPr>
            <p:cNvSpPr/>
            <p:nvPr>
              <p:custDataLst>
                <p:tags r:id="rId22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PA-矩形 269">
              <a:extLst>
                <a:ext uri="{FF2B5EF4-FFF2-40B4-BE49-F238E27FC236}">
                  <a16:creationId xmlns:a16="http://schemas.microsoft.com/office/drawing/2014/main" id="{25C67A6F-06A5-4F22-9410-0D8984F257CE}"/>
                </a:ext>
              </a:extLst>
            </p:cNvPr>
            <p:cNvSpPr/>
            <p:nvPr>
              <p:custDataLst>
                <p:tags r:id="rId22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PA-矩形 270">
              <a:extLst>
                <a:ext uri="{FF2B5EF4-FFF2-40B4-BE49-F238E27FC236}">
                  <a16:creationId xmlns:a16="http://schemas.microsoft.com/office/drawing/2014/main" id="{DD292C43-A673-49EB-9448-39E451508D12}"/>
                </a:ext>
              </a:extLst>
            </p:cNvPr>
            <p:cNvSpPr/>
            <p:nvPr>
              <p:custDataLst>
                <p:tags r:id="rId22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7" name="PA-组合 116">
            <a:extLst>
              <a:ext uri="{FF2B5EF4-FFF2-40B4-BE49-F238E27FC236}">
                <a16:creationId xmlns:a16="http://schemas.microsoft.com/office/drawing/2014/main" id="{F13B916E-243F-4B41-935D-275473B8E8C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rot="5400000">
            <a:off x="6104514" y="3475809"/>
            <a:ext cx="513565" cy="514114"/>
            <a:chOff x="9958159" y="2351479"/>
            <a:chExt cx="513565" cy="514114"/>
          </a:xfrm>
        </p:grpSpPr>
        <p:sp>
          <p:nvSpPr>
            <p:cNvPr id="206" name="PA-任意多边形 117">
              <a:extLst>
                <a:ext uri="{FF2B5EF4-FFF2-40B4-BE49-F238E27FC236}">
                  <a16:creationId xmlns:a16="http://schemas.microsoft.com/office/drawing/2014/main" id="{C44CAF89-047C-413A-BF30-0CD75DFAAA4B}"/>
                </a:ext>
              </a:extLst>
            </p:cNvPr>
            <p:cNvSpPr/>
            <p:nvPr>
              <p:custDataLst>
                <p:tags r:id="rId218"/>
              </p:custDataLst>
            </p:nvPr>
          </p:nvSpPr>
          <p:spPr>
            <a:xfrm>
              <a:off x="9968874" y="2407718"/>
              <a:ext cx="439568" cy="455266"/>
            </a:xfrm>
            <a:custGeom>
              <a:avLst/>
              <a:gdLst>
                <a:gd name="connsiteX0" fmla="*/ 0 w 834887"/>
                <a:gd name="connsiteY0" fmla="*/ 0 h 864704"/>
                <a:gd name="connsiteX1" fmla="*/ 824948 w 834887"/>
                <a:gd name="connsiteY1" fmla="*/ 0 h 864704"/>
                <a:gd name="connsiteX2" fmla="*/ 824948 w 834887"/>
                <a:gd name="connsiteY2" fmla="*/ 844826 h 864704"/>
                <a:gd name="connsiteX3" fmla="*/ 834887 w 834887"/>
                <a:gd name="connsiteY3" fmla="*/ 864704 h 86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887" h="864704">
                  <a:moveTo>
                    <a:pt x="0" y="0"/>
                  </a:moveTo>
                  <a:lnTo>
                    <a:pt x="824948" y="0"/>
                  </a:lnTo>
                  <a:lnTo>
                    <a:pt x="824948" y="844826"/>
                  </a:lnTo>
                  <a:lnTo>
                    <a:pt x="834887" y="864704"/>
                  </a:lnTo>
                </a:path>
              </a:pathLst>
            </a:custGeom>
            <a:noFill/>
            <a:ln w="38100">
              <a:solidFill>
                <a:srgbClr val="2DF5FF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7" name="PA-直接连接符 10">
              <a:extLst>
                <a:ext uri="{FF2B5EF4-FFF2-40B4-BE49-F238E27FC236}">
                  <a16:creationId xmlns:a16="http://schemas.microsoft.com/office/drawing/2014/main" id="{50E7DC7C-387F-4DE2-B559-189BC2A94254}"/>
                </a:ext>
              </a:extLst>
            </p:cNvPr>
            <p:cNvCxnSpPr>
              <a:cxnSpLocks/>
            </p:cNvCxnSpPr>
            <p:nvPr>
              <p:custDataLst>
                <p:tags r:id="rId219"/>
              </p:custDataLst>
            </p:nvPr>
          </p:nvCxnSpPr>
          <p:spPr>
            <a:xfrm>
              <a:off x="9958159" y="2351479"/>
              <a:ext cx="0" cy="129004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PA-直接连接符 10">
              <a:extLst>
                <a:ext uri="{FF2B5EF4-FFF2-40B4-BE49-F238E27FC236}">
                  <a16:creationId xmlns:a16="http://schemas.microsoft.com/office/drawing/2014/main" id="{EAD6F201-4CC7-4A06-BA55-920151569A36}"/>
                </a:ext>
              </a:extLst>
            </p:cNvPr>
            <p:cNvCxnSpPr>
              <a:cxnSpLocks/>
            </p:cNvCxnSpPr>
            <p:nvPr>
              <p:custDataLst>
                <p:tags r:id="rId220"/>
              </p:custDataLst>
            </p:nvPr>
          </p:nvCxnSpPr>
          <p:spPr>
            <a:xfrm>
              <a:off x="10346461" y="2865593"/>
              <a:ext cx="125263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PA-组合 263">
            <a:extLst>
              <a:ext uri="{FF2B5EF4-FFF2-40B4-BE49-F238E27FC236}">
                <a16:creationId xmlns:a16="http://schemas.microsoft.com/office/drawing/2014/main" id="{CCF9E66C-9C7D-4D7B-AE37-2A12C2B7FE3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769855" y="4865034"/>
            <a:ext cx="3045624" cy="3023656"/>
            <a:chOff x="6241924" y="2495913"/>
            <a:chExt cx="1679215" cy="1667103"/>
          </a:xfrm>
        </p:grpSpPr>
        <p:sp>
          <p:nvSpPr>
            <p:cNvPr id="210" name="PA-矩形 264">
              <a:extLst>
                <a:ext uri="{FF2B5EF4-FFF2-40B4-BE49-F238E27FC236}">
                  <a16:creationId xmlns:a16="http://schemas.microsoft.com/office/drawing/2014/main" id="{E9218649-8972-4532-8EFB-56E81BC9A9BB}"/>
                </a:ext>
              </a:extLst>
            </p:cNvPr>
            <p:cNvSpPr/>
            <p:nvPr>
              <p:custDataLst>
                <p:tags r:id="rId21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PA-矩形 265">
              <a:extLst>
                <a:ext uri="{FF2B5EF4-FFF2-40B4-BE49-F238E27FC236}">
                  <a16:creationId xmlns:a16="http://schemas.microsoft.com/office/drawing/2014/main" id="{EFFF180F-420D-4226-97EA-14C12EA7F270}"/>
                </a:ext>
              </a:extLst>
            </p:cNvPr>
            <p:cNvSpPr/>
            <p:nvPr>
              <p:custDataLst>
                <p:tags r:id="rId21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PA-矩形 266">
              <a:extLst>
                <a:ext uri="{FF2B5EF4-FFF2-40B4-BE49-F238E27FC236}">
                  <a16:creationId xmlns:a16="http://schemas.microsoft.com/office/drawing/2014/main" id="{21F85FFA-025E-4C71-BE63-B488B06611B7}"/>
                </a:ext>
              </a:extLst>
            </p:cNvPr>
            <p:cNvSpPr/>
            <p:nvPr>
              <p:custDataLst>
                <p:tags r:id="rId21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PA-矩形 267">
              <a:extLst>
                <a:ext uri="{FF2B5EF4-FFF2-40B4-BE49-F238E27FC236}">
                  <a16:creationId xmlns:a16="http://schemas.microsoft.com/office/drawing/2014/main" id="{AB605280-5E39-4F2E-9280-310D760CC63C}"/>
                </a:ext>
              </a:extLst>
            </p:cNvPr>
            <p:cNvSpPr/>
            <p:nvPr>
              <p:custDataLst>
                <p:tags r:id="rId21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PA-矩形 268">
              <a:extLst>
                <a:ext uri="{FF2B5EF4-FFF2-40B4-BE49-F238E27FC236}">
                  <a16:creationId xmlns:a16="http://schemas.microsoft.com/office/drawing/2014/main" id="{96B1115F-CBE3-4039-A3A0-23E3D90B65B8}"/>
                </a:ext>
              </a:extLst>
            </p:cNvPr>
            <p:cNvSpPr/>
            <p:nvPr>
              <p:custDataLst>
                <p:tags r:id="rId21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PA-矩形 269">
              <a:extLst>
                <a:ext uri="{FF2B5EF4-FFF2-40B4-BE49-F238E27FC236}">
                  <a16:creationId xmlns:a16="http://schemas.microsoft.com/office/drawing/2014/main" id="{25025D61-B28D-481D-A862-1F9EE6B2B598}"/>
                </a:ext>
              </a:extLst>
            </p:cNvPr>
            <p:cNvSpPr/>
            <p:nvPr>
              <p:custDataLst>
                <p:tags r:id="rId21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PA-矩形 270">
              <a:extLst>
                <a:ext uri="{FF2B5EF4-FFF2-40B4-BE49-F238E27FC236}">
                  <a16:creationId xmlns:a16="http://schemas.microsoft.com/office/drawing/2014/main" id="{182A47CA-9A34-4CAB-9AC3-71578507F4CC}"/>
                </a:ext>
              </a:extLst>
            </p:cNvPr>
            <p:cNvSpPr/>
            <p:nvPr>
              <p:custDataLst>
                <p:tags r:id="rId21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7" name="PA-组合 116">
            <a:extLst>
              <a:ext uri="{FF2B5EF4-FFF2-40B4-BE49-F238E27FC236}">
                <a16:creationId xmlns:a16="http://schemas.microsoft.com/office/drawing/2014/main" id="{B1237843-B735-4239-A00B-D75DBADB3790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flipH="1">
            <a:off x="5553088" y="2901552"/>
            <a:ext cx="513565" cy="514114"/>
            <a:chOff x="9958159" y="2351479"/>
            <a:chExt cx="513565" cy="514114"/>
          </a:xfrm>
        </p:grpSpPr>
        <p:sp>
          <p:nvSpPr>
            <p:cNvPr id="218" name="PA-任意多边形 117">
              <a:extLst>
                <a:ext uri="{FF2B5EF4-FFF2-40B4-BE49-F238E27FC236}">
                  <a16:creationId xmlns:a16="http://schemas.microsoft.com/office/drawing/2014/main" id="{5F72F2C0-FC9C-44E8-A95B-0471FCA3DC04}"/>
                </a:ext>
              </a:extLst>
            </p:cNvPr>
            <p:cNvSpPr/>
            <p:nvPr>
              <p:custDataLst>
                <p:tags r:id="rId208"/>
              </p:custDataLst>
            </p:nvPr>
          </p:nvSpPr>
          <p:spPr>
            <a:xfrm>
              <a:off x="9968874" y="2407718"/>
              <a:ext cx="439568" cy="455266"/>
            </a:xfrm>
            <a:custGeom>
              <a:avLst/>
              <a:gdLst>
                <a:gd name="connsiteX0" fmla="*/ 0 w 834887"/>
                <a:gd name="connsiteY0" fmla="*/ 0 h 864704"/>
                <a:gd name="connsiteX1" fmla="*/ 824948 w 834887"/>
                <a:gd name="connsiteY1" fmla="*/ 0 h 864704"/>
                <a:gd name="connsiteX2" fmla="*/ 824948 w 834887"/>
                <a:gd name="connsiteY2" fmla="*/ 844826 h 864704"/>
                <a:gd name="connsiteX3" fmla="*/ 834887 w 834887"/>
                <a:gd name="connsiteY3" fmla="*/ 864704 h 86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887" h="864704">
                  <a:moveTo>
                    <a:pt x="0" y="0"/>
                  </a:moveTo>
                  <a:lnTo>
                    <a:pt x="824948" y="0"/>
                  </a:lnTo>
                  <a:lnTo>
                    <a:pt x="824948" y="844826"/>
                  </a:lnTo>
                  <a:lnTo>
                    <a:pt x="834887" y="864704"/>
                  </a:lnTo>
                </a:path>
              </a:pathLst>
            </a:custGeom>
            <a:noFill/>
            <a:ln w="38100">
              <a:solidFill>
                <a:srgbClr val="2DF5FF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9" name="PA-直接连接符 10">
              <a:extLst>
                <a:ext uri="{FF2B5EF4-FFF2-40B4-BE49-F238E27FC236}">
                  <a16:creationId xmlns:a16="http://schemas.microsoft.com/office/drawing/2014/main" id="{1490CF5D-F937-4901-B01C-BC86048AC833}"/>
                </a:ext>
              </a:extLst>
            </p:cNvPr>
            <p:cNvCxnSpPr>
              <a:cxnSpLocks/>
            </p:cNvCxnSpPr>
            <p:nvPr>
              <p:custDataLst>
                <p:tags r:id="rId209"/>
              </p:custDataLst>
            </p:nvPr>
          </p:nvCxnSpPr>
          <p:spPr>
            <a:xfrm>
              <a:off x="9958159" y="2351479"/>
              <a:ext cx="0" cy="129004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PA-直接连接符 10">
              <a:extLst>
                <a:ext uri="{FF2B5EF4-FFF2-40B4-BE49-F238E27FC236}">
                  <a16:creationId xmlns:a16="http://schemas.microsoft.com/office/drawing/2014/main" id="{15D245D9-B3B3-4DF4-ACA4-88C726D94387}"/>
                </a:ext>
              </a:extLst>
            </p:cNvPr>
            <p:cNvCxnSpPr>
              <a:cxnSpLocks/>
            </p:cNvCxnSpPr>
            <p:nvPr>
              <p:custDataLst>
                <p:tags r:id="rId210"/>
              </p:custDataLst>
            </p:nvPr>
          </p:nvCxnSpPr>
          <p:spPr>
            <a:xfrm>
              <a:off x="10346461" y="2865593"/>
              <a:ext cx="125263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PA-组合 263">
            <a:extLst>
              <a:ext uri="{FF2B5EF4-FFF2-40B4-BE49-F238E27FC236}">
                <a16:creationId xmlns:a16="http://schemas.microsoft.com/office/drawing/2014/main" id="{51B6A3A2-A449-49E4-B157-9C2B102D37E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189291" y="-743302"/>
            <a:ext cx="3045624" cy="3023656"/>
            <a:chOff x="6241924" y="2495913"/>
            <a:chExt cx="1679215" cy="1667103"/>
          </a:xfrm>
        </p:grpSpPr>
        <p:sp>
          <p:nvSpPr>
            <p:cNvPr id="223" name="PA-矩形 264">
              <a:extLst>
                <a:ext uri="{FF2B5EF4-FFF2-40B4-BE49-F238E27FC236}">
                  <a16:creationId xmlns:a16="http://schemas.microsoft.com/office/drawing/2014/main" id="{1AC3335D-D3F1-4796-BC8D-649D7F8CC524}"/>
                </a:ext>
              </a:extLst>
            </p:cNvPr>
            <p:cNvSpPr/>
            <p:nvPr>
              <p:custDataLst>
                <p:tags r:id="rId20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PA-矩形 265">
              <a:extLst>
                <a:ext uri="{FF2B5EF4-FFF2-40B4-BE49-F238E27FC236}">
                  <a16:creationId xmlns:a16="http://schemas.microsoft.com/office/drawing/2014/main" id="{9B15031F-F67E-40C7-B124-B01AB4851C50}"/>
                </a:ext>
              </a:extLst>
            </p:cNvPr>
            <p:cNvSpPr/>
            <p:nvPr>
              <p:custDataLst>
                <p:tags r:id="rId20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PA-矩形 266">
              <a:extLst>
                <a:ext uri="{FF2B5EF4-FFF2-40B4-BE49-F238E27FC236}">
                  <a16:creationId xmlns:a16="http://schemas.microsoft.com/office/drawing/2014/main" id="{27C24E4C-892E-44C7-9FA4-25118533FC74}"/>
                </a:ext>
              </a:extLst>
            </p:cNvPr>
            <p:cNvSpPr/>
            <p:nvPr>
              <p:custDataLst>
                <p:tags r:id="rId20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PA-矩形 267">
              <a:extLst>
                <a:ext uri="{FF2B5EF4-FFF2-40B4-BE49-F238E27FC236}">
                  <a16:creationId xmlns:a16="http://schemas.microsoft.com/office/drawing/2014/main" id="{40ADB8BB-D655-49CA-B9E4-CC76A240EDD9}"/>
                </a:ext>
              </a:extLst>
            </p:cNvPr>
            <p:cNvSpPr/>
            <p:nvPr>
              <p:custDataLst>
                <p:tags r:id="rId20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PA-矩形 268">
              <a:extLst>
                <a:ext uri="{FF2B5EF4-FFF2-40B4-BE49-F238E27FC236}">
                  <a16:creationId xmlns:a16="http://schemas.microsoft.com/office/drawing/2014/main" id="{4315BB16-437C-4CEA-855B-D1CEE45C8621}"/>
                </a:ext>
              </a:extLst>
            </p:cNvPr>
            <p:cNvSpPr/>
            <p:nvPr>
              <p:custDataLst>
                <p:tags r:id="rId20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PA-矩形 269">
              <a:extLst>
                <a:ext uri="{FF2B5EF4-FFF2-40B4-BE49-F238E27FC236}">
                  <a16:creationId xmlns:a16="http://schemas.microsoft.com/office/drawing/2014/main" id="{6030895C-4F2E-492D-BEE8-959130F2AD3E}"/>
                </a:ext>
              </a:extLst>
            </p:cNvPr>
            <p:cNvSpPr/>
            <p:nvPr>
              <p:custDataLst>
                <p:tags r:id="rId20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PA-矩形 270">
              <a:extLst>
                <a:ext uri="{FF2B5EF4-FFF2-40B4-BE49-F238E27FC236}">
                  <a16:creationId xmlns:a16="http://schemas.microsoft.com/office/drawing/2014/main" id="{D36C79C3-AA1F-4F57-AB8C-A7A6F81B7830}"/>
                </a:ext>
              </a:extLst>
            </p:cNvPr>
            <p:cNvSpPr/>
            <p:nvPr>
              <p:custDataLst>
                <p:tags r:id="rId20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0" name="PA-组合 116">
            <a:extLst>
              <a:ext uri="{FF2B5EF4-FFF2-40B4-BE49-F238E27FC236}">
                <a16:creationId xmlns:a16="http://schemas.microsoft.com/office/drawing/2014/main" id="{974AEE28-5663-4DF9-B2A9-FF9A900EB1C4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 flipH="1" flipV="1">
            <a:off x="5558834" y="3468113"/>
            <a:ext cx="513565" cy="514114"/>
            <a:chOff x="9958159" y="2351479"/>
            <a:chExt cx="513565" cy="514114"/>
          </a:xfrm>
        </p:grpSpPr>
        <p:sp>
          <p:nvSpPr>
            <p:cNvPr id="231" name="PA-任意多边形 117">
              <a:extLst>
                <a:ext uri="{FF2B5EF4-FFF2-40B4-BE49-F238E27FC236}">
                  <a16:creationId xmlns:a16="http://schemas.microsoft.com/office/drawing/2014/main" id="{7FA079E4-F83B-4575-9307-3BFF28C04124}"/>
                </a:ext>
              </a:extLst>
            </p:cNvPr>
            <p:cNvSpPr/>
            <p:nvPr>
              <p:custDataLst>
                <p:tags r:id="rId198"/>
              </p:custDataLst>
            </p:nvPr>
          </p:nvSpPr>
          <p:spPr>
            <a:xfrm>
              <a:off x="9968874" y="2407718"/>
              <a:ext cx="439568" cy="455266"/>
            </a:xfrm>
            <a:custGeom>
              <a:avLst/>
              <a:gdLst>
                <a:gd name="connsiteX0" fmla="*/ 0 w 834887"/>
                <a:gd name="connsiteY0" fmla="*/ 0 h 864704"/>
                <a:gd name="connsiteX1" fmla="*/ 824948 w 834887"/>
                <a:gd name="connsiteY1" fmla="*/ 0 h 864704"/>
                <a:gd name="connsiteX2" fmla="*/ 824948 w 834887"/>
                <a:gd name="connsiteY2" fmla="*/ 844826 h 864704"/>
                <a:gd name="connsiteX3" fmla="*/ 834887 w 834887"/>
                <a:gd name="connsiteY3" fmla="*/ 864704 h 86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887" h="864704">
                  <a:moveTo>
                    <a:pt x="0" y="0"/>
                  </a:moveTo>
                  <a:lnTo>
                    <a:pt x="824948" y="0"/>
                  </a:lnTo>
                  <a:lnTo>
                    <a:pt x="824948" y="844826"/>
                  </a:lnTo>
                  <a:lnTo>
                    <a:pt x="834887" y="864704"/>
                  </a:lnTo>
                </a:path>
              </a:pathLst>
            </a:custGeom>
            <a:noFill/>
            <a:ln w="38100">
              <a:solidFill>
                <a:srgbClr val="2DF5FF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2" name="PA-直接连接符 10">
              <a:extLst>
                <a:ext uri="{FF2B5EF4-FFF2-40B4-BE49-F238E27FC236}">
                  <a16:creationId xmlns:a16="http://schemas.microsoft.com/office/drawing/2014/main" id="{0A103FD2-2DC0-4F06-80B0-50943903B186}"/>
                </a:ext>
              </a:extLst>
            </p:cNvPr>
            <p:cNvCxnSpPr>
              <a:cxnSpLocks/>
            </p:cNvCxnSpPr>
            <p:nvPr>
              <p:custDataLst>
                <p:tags r:id="rId199"/>
              </p:custDataLst>
            </p:nvPr>
          </p:nvCxnSpPr>
          <p:spPr>
            <a:xfrm>
              <a:off x="9958159" y="2351479"/>
              <a:ext cx="0" cy="129004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PA-直接连接符 10">
              <a:extLst>
                <a:ext uri="{FF2B5EF4-FFF2-40B4-BE49-F238E27FC236}">
                  <a16:creationId xmlns:a16="http://schemas.microsoft.com/office/drawing/2014/main" id="{6CA95301-2A8A-4672-8EBA-142ED313B9D6}"/>
                </a:ext>
              </a:extLst>
            </p:cNvPr>
            <p:cNvCxnSpPr>
              <a:cxnSpLocks/>
            </p:cNvCxnSpPr>
            <p:nvPr>
              <p:custDataLst>
                <p:tags r:id="rId200"/>
              </p:custDataLst>
            </p:nvPr>
          </p:nvCxnSpPr>
          <p:spPr>
            <a:xfrm>
              <a:off x="10346461" y="2865593"/>
              <a:ext cx="125263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PA-组合 263">
            <a:extLst>
              <a:ext uri="{FF2B5EF4-FFF2-40B4-BE49-F238E27FC236}">
                <a16:creationId xmlns:a16="http://schemas.microsoft.com/office/drawing/2014/main" id="{04F7418F-B115-411E-A9E2-66DA5840E5F5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148142" y="4941075"/>
            <a:ext cx="3045624" cy="3023656"/>
            <a:chOff x="6241924" y="2495913"/>
            <a:chExt cx="1679215" cy="1667103"/>
          </a:xfrm>
        </p:grpSpPr>
        <p:sp>
          <p:nvSpPr>
            <p:cNvPr id="235" name="PA-矩形 264">
              <a:extLst>
                <a:ext uri="{FF2B5EF4-FFF2-40B4-BE49-F238E27FC236}">
                  <a16:creationId xmlns:a16="http://schemas.microsoft.com/office/drawing/2014/main" id="{CFD8CA0B-A1E7-4BF6-BC27-37C8C58A3BA5}"/>
                </a:ext>
              </a:extLst>
            </p:cNvPr>
            <p:cNvSpPr/>
            <p:nvPr>
              <p:custDataLst>
                <p:tags r:id="rId19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PA-矩形 265">
              <a:extLst>
                <a:ext uri="{FF2B5EF4-FFF2-40B4-BE49-F238E27FC236}">
                  <a16:creationId xmlns:a16="http://schemas.microsoft.com/office/drawing/2014/main" id="{AE168AE5-6167-4F57-98D2-13331DABF9C8}"/>
                </a:ext>
              </a:extLst>
            </p:cNvPr>
            <p:cNvSpPr/>
            <p:nvPr>
              <p:custDataLst>
                <p:tags r:id="rId19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PA-矩形 266">
              <a:extLst>
                <a:ext uri="{FF2B5EF4-FFF2-40B4-BE49-F238E27FC236}">
                  <a16:creationId xmlns:a16="http://schemas.microsoft.com/office/drawing/2014/main" id="{90040E6D-B067-4F5F-9549-11A0899A32D6}"/>
                </a:ext>
              </a:extLst>
            </p:cNvPr>
            <p:cNvSpPr/>
            <p:nvPr>
              <p:custDataLst>
                <p:tags r:id="rId19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PA-矩形 267">
              <a:extLst>
                <a:ext uri="{FF2B5EF4-FFF2-40B4-BE49-F238E27FC236}">
                  <a16:creationId xmlns:a16="http://schemas.microsoft.com/office/drawing/2014/main" id="{0F86D2CA-A481-4A9B-8019-D17829CAB02C}"/>
                </a:ext>
              </a:extLst>
            </p:cNvPr>
            <p:cNvSpPr/>
            <p:nvPr>
              <p:custDataLst>
                <p:tags r:id="rId19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PA-矩形 268">
              <a:extLst>
                <a:ext uri="{FF2B5EF4-FFF2-40B4-BE49-F238E27FC236}">
                  <a16:creationId xmlns:a16="http://schemas.microsoft.com/office/drawing/2014/main" id="{9806474B-3D46-4600-8E95-AA226E074CEA}"/>
                </a:ext>
              </a:extLst>
            </p:cNvPr>
            <p:cNvSpPr/>
            <p:nvPr>
              <p:custDataLst>
                <p:tags r:id="rId19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PA-矩形 269">
              <a:extLst>
                <a:ext uri="{FF2B5EF4-FFF2-40B4-BE49-F238E27FC236}">
                  <a16:creationId xmlns:a16="http://schemas.microsoft.com/office/drawing/2014/main" id="{ACC4A59E-8BC1-43CA-B743-D07E68619DD7}"/>
                </a:ext>
              </a:extLst>
            </p:cNvPr>
            <p:cNvSpPr/>
            <p:nvPr>
              <p:custDataLst>
                <p:tags r:id="rId19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PA-矩形 270">
              <a:extLst>
                <a:ext uri="{FF2B5EF4-FFF2-40B4-BE49-F238E27FC236}">
                  <a16:creationId xmlns:a16="http://schemas.microsoft.com/office/drawing/2014/main" id="{9F6119D2-7062-46FE-A117-55F4B062687A}"/>
                </a:ext>
              </a:extLst>
            </p:cNvPr>
            <p:cNvSpPr/>
            <p:nvPr>
              <p:custDataLst>
                <p:tags r:id="rId19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2" name="PA-组合 259">
            <a:extLst>
              <a:ext uri="{FF2B5EF4-FFF2-40B4-BE49-F238E27FC236}">
                <a16:creationId xmlns:a16="http://schemas.microsoft.com/office/drawing/2014/main" id="{2A433FC2-A05D-4C78-8E18-237383FBA5E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5674285" y="2920813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43" name="PA-直接连接符 4">
              <a:extLst>
                <a:ext uri="{FF2B5EF4-FFF2-40B4-BE49-F238E27FC236}">
                  <a16:creationId xmlns:a16="http://schemas.microsoft.com/office/drawing/2014/main" id="{19B9B5BF-317C-449C-8338-7FF9935D659D}"/>
                </a:ext>
              </a:extLst>
            </p:cNvPr>
            <p:cNvCxnSpPr>
              <a:cxnSpLocks/>
            </p:cNvCxnSpPr>
            <p:nvPr>
              <p:custDataLst>
                <p:tags r:id="rId18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PA-直接连接符 8">
              <a:extLst>
                <a:ext uri="{FF2B5EF4-FFF2-40B4-BE49-F238E27FC236}">
                  <a16:creationId xmlns:a16="http://schemas.microsoft.com/office/drawing/2014/main" id="{B0267778-5935-4AC7-954A-388292F53A55}"/>
                </a:ext>
              </a:extLst>
            </p:cNvPr>
            <p:cNvCxnSpPr>
              <a:cxnSpLocks/>
            </p:cNvCxnSpPr>
            <p:nvPr>
              <p:custDataLst>
                <p:tags r:id="rId18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PA-直接连接符 10">
              <a:extLst>
                <a:ext uri="{FF2B5EF4-FFF2-40B4-BE49-F238E27FC236}">
                  <a16:creationId xmlns:a16="http://schemas.microsoft.com/office/drawing/2014/main" id="{48927F6B-FDAD-4312-BC91-4F535252FC66}"/>
                </a:ext>
              </a:extLst>
            </p:cNvPr>
            <p:cNvCxnSpPr>
              <a:cxnSpLocks/>
            </p:cNvCxnSpPr>
            <p:nvPr>
              <p:custDataLst>
                <p:tags r:id="rId19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PA-组合 263">
            <a:extLst>
              <a:ext uri="{FF2B5EF4-FFF2-40B4-BE49-F238E27FC236}">
                <a16:creationId xmlns:a16="http://schemas.microsoft.com/office/drawing/2014/main" id="{DC4308B9-FA0B-4913-8302-95D1A03ACC3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4492250" y="-795459"/>
            <a:ext cx="3045624" cy="3023656"/>
            <a:chOff x="6241924" y="2495913"/>
            <a:chExt cx="1679215" cy="1667103"/>
          </a:xfrm>
        </p:grpSpPr>
        <p:sp>
          <p:nvSpPr>
            <p:cNvPr id="247" name="PA-矩形 264">
              <a:extLst>
                <a:ext uri="{FF2B5EF4-FFF2-40B4-BE49-F238E27FC236}">
                  <a16:creationId xmlns:a16="http://schemas.microsoft.com/office/drawing/2014/main" id="{C9F6E4C4-E091-4567-9653-BD6C6E51E2EE}"/>
                </a:ext>
              </a:extLst>
            </p:cNvPr>
            <p:cNvSpPr/>
            <p:nvPr>
              <p:custDataLst>
                <p:tags r:id="rId18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PA-矩形 265">
              <a:extLst>
                <a:ext uri="{FF2B5EF4-FFF2-40B4-BE49-F238E27FC236}">
                  <a16:creationId xmlns:a16="http://schemas.microsoft.com/office/drawing/2014/main" id="{CCDD8243-A668-4370-8CEB-77C90527DCB2}"/>
                </a:ext>
              </a:extLst>
            </p:cNvPr>
            <p:cNvSpPr/>
            <p:nvPr>
              <p:custDataLst>
                <p:tags r:id="rId18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PA-矩形 266">
              <a:extLst>
                <a:ext uri="{FF2B5EF4-FFF2-40B4-BE49-F238E27FC236}">
                  <a16:creationId xmlns:a16="http://schemas.microsoft.com/office/drawing/2014/main" id="{5381A062-5007-48C9-943E-71DA9B1AAE5B}"/>
                </a:ext>
              </a:extLst>
            </p:cNvPr>
            <p:cNvSpPr/>
            <p:nvPr>
              <p:custDataLst>
                <p:tags r:id="rId18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PA-矩形 267">
              <a:extLst>
                <a:ext uri="{FF2B5EF4-FFF2-40B4-BE49-F238E27FC236}">
                  <a16:creationId xmlns:a16="http://schemas.microsoft.com/office/drawing/2014/main" id="{7FD9E094-10D8-4FCC-AF82-8946D046678A}"/>
                </a:ext>
              </a:extLst>
            </p:cNvPr>
            <p:cNvSpPr/>
            <p:nvPr>
              <p:custDataLst>
                <p:tags r:id="rId18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PA-矩形 268">
              <a:extLst>
                <a:ext uri="{FF2B5EF4-FFF2-40B4-BE49-F238E27FC236}">
                  <a16:creationId xmlns:a16="http://schemas.microsoft.com/office/drawing/2014/main" id="{9C8A6092-26D9-4ACF-9336-83A20D9DF07A}"/>
                </a:ext>
              </a:extLst>
            </p:cNvPr>
            <p:cNvSpPr/>
            <p:nvPr>
              <p:custDataLst>
                <p:tags r:id="rId18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PA-矩形 269">
              <a:extLst>
                <a:ext uri="{FF2B5EF4-FFF2-40B4-BE49-F238E27FC236}">
                  <a16:creationId xmlns:a16="http://schemas.microsoft.com/office/drawing/2014/main" id="{BECB932B-CF6C-4611-BCF1-89D61425819A}"/>
                </a:ext>
              </a:extLst>
            </p:cNvPr>
            <p:cNvSpPr/>
            <p:nvPr>
              <p:custDataLst>
                <p:tags r:id="rId18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PA-矩形 270">
              <a:extLst>
                <a:ext uri="{FF2B5EF4-FFF2-40B4-BE49-F238E27FC236}">
                  <a16:creationId xmlns:a16="http://schemas.microsoft.com/office/drawing/2014/main" id="{E7149C65-DB2C-4BBF-93CC-E7E86D30A1C8}"/>
                </a:ext>
              </a:extLst>
            </p:cNvPr>
            <p:cNvSpPr/>
            <p:nvPr>
              <p:custDataLst>
                <p:tags r:id="rId18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4" name="PA-组合 259">
            <a:extLst>
              <a:ext uri="{FF2B5EF4-FFF2-40B4-BE49-F238E27FC236}">
                <a16:creationId xmlns:a16="http://schemas.microsoft.com/office/drawing/2014/main" id="{32110180-715A-43D2-B157-3BEAE23A09B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5661585" y="291385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55" name="PA-直接连接符 4">
              <a:extLst>
                <a:ext uri="{FF2B5EF4-FFF2-40B4-BE49-F238E27FC236}">
                  <a16:creationId xmlns:a16="http://schemas.microsoft.com/office/drawing/2014/main" id="{5D5180B4-CB40-4069-9782-29529C87D99B}"/>
                </a:ext>
              </a:extLst>
            </p:cNvPr>
            <p:cNvCxnSpPr>
              <a:cxnSpLocks/>
            </p:cNvCxnSpPr>
            <p:nvPr>
              <p:custDataLst>
                <p:tags r:id="rId17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PA-直接连接符 8">
              <a:extLst>
                <a:ext uri="{FF2B5EF4-FFF2-40B4-BE49-F238E27FC236}">
                  <a16:creationId xmlns:a16="http://schemas.microsoft.com/office/drawing/2014/main" id="{4D638DC9-CAF5-4E0B-9C99-432716D3E3CA}"/>
                </a:ext>
              </a:extLst>
            </p:cNvPr>
            <p:cNvCxnSpPr>
              <a:cxnSpLocks/>
            </p:cNvCxnSpPr>
            <p:nvPr>
              <p:custDataLst>
                <p:tags r:id="rId17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PA-直接连接符 10">
              <a:extLst>
                <a:ext uri="{FF2B5EF4-FFF2-40B4-BE49-F238E27FC236}">
                  <a16:creationId xmlns:a16="http://schemas.microsoft.com/office/drawing/2014/main" id="{A2CC6C8B-E679-4133-BA3C-80E58F2C9363}"/>
                </a:ext>
              </a:extLst>
            </p:cNvPr>
            <p:cNvCxnSpPr>
              <a:cxnSpLocks/>
            </p:cNvCxnSpPr>
            <p:nvPr>
              <p:custDataLst>
                <p:tags r:id="rId18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PA-组合 263">
            <a:extLst>
              <a:ext uri="{FF2B5EF4-FFF2-40B4-BE49-F238E27FC236}">
                <a16:creationId xmlns:a16="http://schemas.microsoft.com/office/drawing/2014/main" id="{61203CA2-82B0-473F-8AA9-C4D4BE1B43E6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4474252" y="-794251"/>
            <a:ext cx="3045624" cy="3023656"/>
            <a:chOff x="6241924" y="2495913"/>
            <a:chExt cx="1679215" cy="1667103"/>
          </a:xfrm>
        </p:grpSpPr>
        <p:sp>
          <p:nvSpPr>
            <p:cNvPr id="260" name="PA-矩形 264">
              <a:extLst>
                <a:ext uri="{FF2B5EF4-FFF2-40B4-BE49-F238E27FC236}">
                  <a16:creationId xmlns:a16="http://schemas.microsoft.com/office/drawing/2014/main" id="{1BDF6CD1-FEAD-447D-957D-11D1B79E66DD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PA-矩形 265">
              <a:extLst>
                <a:ext uri="{FF2B5EF4-FFF2-40B4-BE49-F238E27FC236}">
                  <a16:creationId xmlns:a16="http://schemas.microsoft.com/office/drawing/2014/main" id="{06A8A3D7-7EBF-4C93-AFAB-A07BF2D7F772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PA-矩形 266">
              <a:extLst>
                <a:ext uri="{FF2B5EF4-FFF2-40B4-BE49-F238E27FC236}">
                  <a16:creationId xmlns:a16="http://schemas.microsoft.com/office/drawing/2014/main" id="{4401D167-E8C1-4A7D-A425-F405A0BD0F93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PA-矩形 267">
              <a:extLst>
                <a:ext uri="{FF2B5EF4-FFF2-40B4-BE49-F238E27FC236}">
                  <a16:creationId xmlns:a16="http://schemas.microsoft.com/office/drawing/2014/main" id="{EA706345-1DAA-4569-A985-125D87AC4A3D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PA-矩形 268">
              <a:extLst>
                <a:ext uri="{FF2B5EF4-FFF2-40B4-BE49-F238E27FC236}">
                  <a16:creationId xmlns:a16="http://schemas.microsoft.com/office/drawing/2014/main" id="{2688F785-71D4-42FF-BF75-448F911F457F}"/>
                </a:ext>
              </a:extLst>
            </p:cNvPr>
            <p:cNvSpPr/>
            <p:nvPr>
              <p:custDataLst>
                <p:tags r:id="rId17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PA-矩形 269">
              <a:extLst>
                <a:ext uri="{FF2B5EF4-FFF2-40B4-BE49-F238E27FC236}">
                  <a16:creationId xmlns:a16="http://schemas.microsoft.com/office/drawing/2014/main" id="{8FFE578A-7E6F-4B8E-84C0-22F611114CC9}"/>
                </a:ext>
              </a:extLst>
            </p:cNvPr>
            <p:cNvSpPr/>
            <p:nvPr>
              <p:custDataLst>
                <p:tags r:id="rId17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PA-矩形 270">
              <a:extLst>
                <a:ext uri="{FF2B5EF4-FFF2-40B4-BE49-F238E27FC236}">
                  <a16:creationId xmlns:a16="http://schemas.microsoft.com/office/drawing/2014/main" id="{DC934978-2A77-4660-A067-F7A6D2D7B668}"/>
                </a:ext>
              </a:extLst>
            </p:cNvPr>
            <p:cNvSpPr/>
            <p:nvPr>
              <p:custDataLst>
                <p:tags r:id="rId17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7" name="PA-组合 116">
            <a:extLst>
              <a:ext uri="{FF2B5EF4-FFF2-40B4-BE49-F238E27FC236}">
                <a16:creationId xmlns:a16="http://schemas.microsoft.com/office/drawing/2014/main" id="{278C5E12-7618-4911-84DB-320AE903E91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 rot="5400000">
            <a:off x="6102571" y="3495971"/>
            <a:ext cx="513565" cy="514114"/>
            <a:chOff x="9958159" y="2351479"/>
            <a:chExt cx="513565" cy="514114"/>
          </a:xfrm>
        </p:grpSpPr>
        <p:sp>
          <p:nvSpPr>
            <p:cNvPr id="268" name="PA-任意多边形 117">
              <a:extLst>
                <a:ext uri="{FF2B5EF4-FFF2-40B4-BE49-F238E27FC236}">
                  <a16:creationId xmlns:a16="http://schemas.microsoft.com/office/drawing/2014/main" id="{638933BA-99E1-4A77-A1EA-FD89931C0933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>
              <a:off x="9968874" y="2407718"/>
              <a:ext cx="439568" cy="455266"/>
            </a:xfrm>
            <a:custGeom>
              <a:avLst/>
              <a:gdLst>
                <a:gd name="connsiteX0" fmla="*/ 0 w 834887"/>
                <a:gd name="connsiteY0" fmla="*/ 0 h 864704"/>
                <a:gd name="connsiteX1" fmla="*/ 824948 w 834887"/>
                <a:gd name="connsiteY1" fmla="*/ 0 h 864704"/>
                <a:gd name="connsiteX2" fmla="*/ 824948 w 834887"/>
                <a:gd name="connsiteY2" fmla="*/ 844826 h 864704"/>
                <a:gd name="connsiteX3" fmla="*/ 834887 w 834887"/>
                <a:gd name="connsiteY3" fmla="*/ 864704 h 86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887" h="864704">
                  <a:moveTo>
                    <a:pt x="0" y="0"/>
                  </a:moveTo>
                  <a:lnTo>
                    <a:pt x="824948" y="0"/>
                  </a:lnTo>
                  <a:lnTo>
                    <a:pt x="824948" y="844826"/>
                  </a:lnTo>
                  <a:lnTo>
                    <a:pt x="834887" y="864704"/>
                  </a:lnTo>
                </a:path>
              </a:pathLst>
            </a:custGeom>
            <a:noFill/>
            <a:ln w="38100">
              <a:solidFill>
                <a:srgbClr val="2DF5FF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9" name="PA-直接连接符 10">
              <a:extLst>
                <a:ext uri="{FF2B5EF4-FFF2-40B4-BE49-F238E27FC236}">
                  <a16:creationId xmlns:a16="http://schemas.microsoft.com/office/drawing/2014/main" id="{E1311F45-5C11-47B2-8B37-A62E66DE4FDA}"/>
                </a:ext>
              </a:extLst>
            </p:cNvPr>
            <p:cNvCxnSpPr>
              <a:cxnSpLocks/>
            </p:cNvCxnSpPr>
            <p:nvPr>
              <p:custDataLst>
                <p:tags r:id="rId169"/>
              </p:custDataLst>
            </p:nvPr>
          </p:nvCxnSpPr>
          <p:spPr>
            <a:xfrm>
              <a:off x="9958159" y="2351479"/>
              <a:ext cx="0" cy="129004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PA-直接连接符 10">
              <a:extLst>
                <a:ext uri="{FF2B5EF4-FFF2-40B4-BE49-F238E27FC236}">
                  <a16:creationId xmlns:a16="http://schemas.microsoft.com/office/drawing/2014/main" id="{F653D1DD-3D17-49B4-B84B-0AE140CB5E00}"/>
                </a:ext>
              </a:extLst>
            </p:cNvPr>
            <p:cNvCxnSpPr>
              <a:cxnSpLocks/>
            </p:cNvCxnSpPr>
            <p:nvPr>
              <p:custDataLst>
                <p:tags r:id="rId170"/>
              </p:custDataLst>
            </p:nvPr>
          </p:nvCxnSpPr>
          <p:spPr>
            <a:xfrm>
              <a:off x="10346461" y="2865593"/>
              <a:ext cx="125263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PA-组合 263">
            <a:extLst>
              <a:ext uri="{FF2B5EF4-FFF2-40B4-BE49-F238E27FC236}">
                <a16:creationId xmlns:a16="http://schemas.microsoft.com/office/drawing/2014/main" id="{5189C72A-B305-4CB9-9D2D-74C641CEA9A8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7772109" y="4860382"/>
            <a:ext cx="3045624" cy="3023656"/>
            <a:chOff x="6241924" y="2495913"/>
            <a:chExt cx="1679215" cy="1667103"/>
          </a:xfrm>
        </p:grpSpPr>
        <p:sp>
          <p:nvSpPr>
            <p:cNvPr id="274" name="PA-矩形 264">
              <a:extLst>
                <a:ext uri="{FF2B5EF4-FFF2-40B4-BE49-F238E27FC236}">
                  <a16:creationId xmlns:a16="http://schemas.microsoft.com/office/drawing/2014/main" id="{2EE1532F-40FE-42A8-95B9-1C61C9C21724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PA-矩形 265">
              <a:extLst>
                <a:ext uri="{FF2B5EF4-FFF2-40B4-BE49-F238E27FC236}">
                  <a16:creationId xmlns:a16="http://schemas.microsoft.com/office/drawing/2014/main" id="{AF1C3A8A-482A-4D95-8339-CD7470FF5401}"/>
                </a:ext>
              </a:extLst>
            </p:cNvPr>
            <p:cNvSpPr/>
            <p:nvPr>
              <p:custDataLst>
                <p:tags r:id="rId16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PA-矩形 266">
              <a:extLst>
                <a:ext uri="{FF2B5EF4-FFF2-40B4-BE49-F238E27FC236}">
                  <a16:creationId xmlns:a16="http://schemas.microsoft.com/office/drawing/2014/main" id="{7D26C793-560E-4C8A-AE36-F2BF52CA68EC}"/>
                </a:ext>
              </a:extLst>
            </p:cNvPr>
            <p:cNvSpPr/>
            <p:nvPr>
              <p:custDataLst>
                <p:tags r:id="rId16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PA-矩形 267">
              <a:extLst>
                <a:ext uri="{FF2B5EF4-FFF2-40B4-BE49-F238E27FC236}">
                  <a16:creationId xmlns:a16="http://schemas.microsoft.com/office/drawing/2014/main" id="{00FB6FF0-9455-4BA5-B9CC-3A0F7E27BCB5}"/>
                </a:ext>
              </a:extLst>
            </p:cNvPr>
            <p:cNvSpPr/>
            <p:nvPr>
              <p:custDataLst>
                <p:tags r:id="rId16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PA-矩形 268">
              <a:extLst>
                <a:ext uri="{FF2B5EF4-FFF2-40B4-BE49-F238E27FC236}">
                  <a16:creationId xmlns:a16="http://schemas.microsoft.com/office/drawing/2014/main" id="{7D29A425-3D2E-42B0-9E71-AD88A498DF0E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PA-矩形 269">
              <a:extLst>
                <a:ext uri="{FF2B5EF4-FFF2-40B4-BE49-F238E27FC236}">
                  <a16:creationId xmlns:a16="http://schemas.microsoft.com/office/drawing/2014/main" id="{27AB8241-D7BD-4084-B234-F2AFB170DD2F}"/>
                </a:ext>
              </a:extLst>
            </p:cNvPr>
            <p:cNvSpPr/>
            <p:nvPr>
              <p:custDataLst>
                <p:tags r:id="rId16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PA-矩形 270">
              <a:extLst>
                <a:ext uri="{FF2B5EF4-FFF2-40B4-BE49-F238E27FC236}">
                  <a16:creationId xmlns:a16="http://schemas.microsoft.com/office/drawing/2014/main" id="{D218B653-4D7F-4DFA-AAC7-4AEF030190FD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1" name="PA-组合 259">
            <a:extLst>
              <a:ext uri="{FF2B5EF4-FFF2-40B4-BE49-F238E27FC236}">
                <a16:creationId xmlns:a16="http://schemas.microsoft.com/office/drawing/2014/main" id="{316BD9F9-67FF-406E-839C-D5BA119BABC0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 rot="5400000">
            <a:off x="6155935" y="3387802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82" name="PA-直接连接符 4">
              <a:extLst>
                <a:ext uri="{FF2B5EF4-FFF2-40B4-BE49-F238E27FC236}">
                  <a16:creationId xmlns:a16="http://schemas.microsoft.com/office/drawing/2014/main" id="{29B1FD2F-CA45-46C6-86BA-62F768E0287E}"/>
                </a:ext>
              </a:extLst>
            </p:cNvPr>
            <p:cNvCxnSpPr>
              <a:cxnSpLocks/>
            </p:cNvCxnSpPr>
            <p:nvPr>
              <p:custDataLst>
                <p:tags r:id="rId15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PA-直接连接符 8">
              <a:extLst>
                <a:ext uri="{FF2B5EF4-FFF2-40B4-BE49-F238E27FC236}">
                  <a16:creationId xmlns:a16="http://schemas.microsoft.com/office/drawing/2014/main" id="{B1DD4B71-8B71-42E9-82D7-3B54A511CDE9}"/>
                </a:ext>
              </a:extLst>
            </p:cNvPr>
            <p:cNvCxnSpPr>
              <a:cxnSpLocks/>
            </p:cNvCxnSpPr>
            <p:nvPr>
              <p:custDataLst>
                <p:tags r:id="rId15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PA-直接连接符 10">
              <a:extLst>
                <a:ext uri="{FF2B5EF4-FFF2-40B4-BE49-F238E27FC236}">
                  <a16:creationId xmlns:a16="http://schemas.microsoft.com/office/drawing/2014/main" id="{1024767E-F6DF-4A33-91FB-F134FF1B67E6}"/>
                </a:ext>
              </a:extLst>
            </p:cNvPr>
            <p:cNvCxnSpPr>
              <a:cxnSpLocks/>
            </p:cNvCxnSpPr>
            <p:nvPr>
              <p:custDataLst>
                <p:tags r:id="rId16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PA-组合 263">
            <a:extLst>
              <a:ext uri="{FF2B5EF4-FFF2-40B4-BE49-F238E27FC236}">
                <a16:creationId xmlns:a16="http://schemas.microsoft.com/office/drawing/2014/main" id="{B2ABF118-E2B2-4929-AFF6-4D8C6D567D93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7757532" y="2103181"/>
            <a:ext cx="3045624" cy="3023656"/>
            <a:chOff x="6241924" y="2495913"/>
            <a:chExt cx="1679215" cy="1667103"/>
          </a:xfrm>
        </p:grpSpPr>
        <p:sp>
          <p:nvSpPr>
            <p:cNvPr id="286" name="PA-矩形 264">
              <a:extLst>
                <a:ext uri="{FF2B5EF4-FFF2-40B4-BE49-F238E27FC236}">
                  <a16:creationId xmlns:a16="http://schemas.microsoft.com/office/drawing/2014/main" id="{C2E2E75D-189B-4DDC-B0E1-174FAB427F33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PA-矩形 265">
              <a:extLst>
                <a:ext uri="{FF2B5EF4-FFF2-40B4-BE49-F238E27FC236}">
                  <a16:creationId xmlns:a16="http://schemas.microsoft.com/office/drawing/2014/main" id="{8338974E-7795-457C-AF87-83CCDE280D77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PA-矩形 266">
              <a:extLst>
                <a:ext uri="{FF2B5EF4-FFF2-40B4-BE49-F238E27FC236}">
                  <a16:creationId xmlns:a16="http://schemas.microsoft.com/office/drawing/2014/main" id="{E50FD8B5-5063-43DF-A2C9-EEE8D08C3A25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PA-矩形 267">
              <a:extLst>
                <a:ext uri="{FF2B5EF4-FFF2-40B4-BE49-F238E27FC236}">
                  <a16:creationId xmlns:a16="http://schemas.microsoft.com/office/drawing/2014/main" id="{6E73BC35-CBBE-4766-9ABD-7F354682BFA0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PA-矩形 268">
              <a:extLst>
                <a:ext uri="{FF2B5EF4-FFF2-40B4-BE49-F238E27FC236}">
                  <a16:creationId xmlns:a16="http://schemas.microsoft.com/office/drawing/2014/main" id="{DA81190E-D8D7-4728-8AD1-D618A065AEA5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PA-矩形 269">
              <a:extLst>
                <a:ext uri="{FF2B5EF4-FFF2-40B4-BE49-F238E27FC236}">
                  <a16:creationId xmlns:a16="http://schemas.microsoft.com/office/drawing/2014/main" id="{4941040F-F47F-42C3-82FC-2CDB77CF8B6B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PA-矩形 270">
              <a:extLst>
                <a:ext uri="{FF2B5EF4-FFF2-40B4-BE49-F238E27FC236}">
                  <a16:creationId xmlns:a16="http://schemas.microsoft.com/office/drawing/2014/main" id="{DA218E9A-7D1D-4FA4-BBDC-9F54383B0A60}"/>
                </a:ext>
              </a:extLst>
            </p:cNvPr>
            <p:cNvSpPr/>
            <p:nvPr>
              <p:custDataLst>
                <p:tags r:id="rId15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3" name="PA-组合 259">
            <a:extLst>
              <a:ext uri="{FF2B5EF4-FFF2-40B4-BE49-F238E27FC236}">
                <a16:creationId xmlns:a16="http://schemas.microsoft.com/office/drawing/2014/main" id="{61FEBB4C-6916-47C8-AEAD-AD48980C39A4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 rot="5400000">
            <a:off x="6162517" y="338614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94" name="PA-直接连接符 4">
              <a:extLst>
                <a:ext uri="{FF2B5EF4-FFF2-40B4-BE49-F238E27FC236}">
                  <a16:creationId xmlns:a16="http://schemas.microsoft.com/office/drawing/2014/main" id="{E7CF5D22-EE80-4A3C-8E34-8C20FEEC63DC}"/>
                </a:ext>
              </a:extLst>
            </p:cNvPr>
            <p:cNvCxnSpPr>
              <a:cxnSpLocks/>
            </p:cNvCxnSpPr>
            <p:nvPr>
              <p:custDataLst>
                <p:tags r:id="rId14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PA-直接连接符 8">
              <a:extLst>
                <a:ext uri="{FF2B5EF4-FFF2-40B4-BE49-F238E27FC236}">
                  <a16:creationId xmlns:a16="http://schemas.microsoft.com/office/drawing/2014/main" id="{460551B6-1C3B-464A-8523-C78576CB604D}"/>
                </a:ext>
              </a:extLst>
            </p:cNvPr>
            <p:cNvCxnSpPr>
              <a:cxnSpLocks/>
            </p:cNvCxnSpPr>
            <p:nvPr>
              <p:custDataLst>
                <p:tags r:id="rId14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PA-直接连接符 10">
              <a:extLst>
                <a:ext uri="{FF2B5EF4-FFF2-40B4-BE49-F238E27FC236}">
                  <a16:creationId xmlns:a16="http://schemas.microsoft.com/office/drawing/2014/main" id="{6FD77794-392F-4188-91A2-42673055CECE}"/>
                </a:ext>
              </a:extLst>
            </p:cNvPr>
            <p:cNvCxnSpPr>
              <a:cxnSpLocks/>
            </p:cNvCxnSpPr>
            <p:nvPr>
              <p:custDataLst>
                <p:tags r:id="rId15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" name="PA-组合 263">
            <a:extLst>
              <a:ext uri="{FF2B5EF4-FFF2-40B4-BE49-F238E27FC236}">
                <a16:creationId xmlns:a16="http://schemas.microsoft.com/office/drawing/2014/main" id="{1CEED49C-C244-44E5-9C6F-C892D67E0C2B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7747788" y="2113116"/>
            <a:ext cx="3045624" cy="3023656"/>
            <a:chOff x="6241924" y="2495913"/>
            <a:chExt cx="1679215" cy="1667103"/>
          </a:xfrm>
        </p:grpSpPr>
        <p:sp>
          <p:nvSpPr>
            <p:cNvPr id="298" name="PA-矩形 264">
              <a:extLst>
                <a:ext uri="{FF2B5EF4-FFF2-40B4-BE49-F238E27FC236}">
                  <a16:creationId xmlns:a16="http://schemas.microsoft.com/office/drawing/2014/main" id="{9FA767C0-8D90-46D4-AF71-FB9BC419081A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PA-矩形 265">
              <a:extLst>
                <a:ext uri="{FF2B5EF4-FFF2-40B4-BE49-F238E27FC236}">
                  <a16:creationId xmlns:a16="http://schemas.microsoft.com/office/drawing/2014/main" id="{E64F9A32-7912-440B-B630-145E5D25388D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PA-矩形 266">
              <a:extLst>
                <a:ext uri="{FF2B5EF4-FFF2-40B4-BE49-F238E27FC236}">
                  <a16:creationId xmlns:a16="http://schemas.microsoft.com/office/drawing/2014/main" id="{4BCDFE90-5677-4D43-BBBD-59F49C1BE567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PA-矩形 267">
              <a:extLst>
                <a:ext uri="{FF2B5EF4-FFF2-40B4-BE49-F238E27FC236}">
                  <a16:creationId xmlns:a16="http://schemas.microsoft.com/office/drawing/2014/main" id="{F0336A3A-814C-454D-A091-277933C19203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PA-矩形 268">
              <a:extLst>
                <a:ext uri="{FF2B5EF4-FFF2-40B4-BE49-F238E27FC236}">
                  <a16:creationId xmlns:a16="http://schemas.microsoft.com/office/drawing/2014/main" id="{F53DEEE0-5083-4234-9C4F-D8293BE11CDA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PA-矩形 269">
              <a:extLst>
                <a:ext uri="{FF2B5EF4-FFF2-40B4-BE49-F238E27FC236}">
                  <a16:creationId xmlns:a16="http://schemas.microsoft.com/office/drawing/2014/main" id="{D2D24833-8160-4EC3-8D6C-4C10A7CB1BCF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PA-矩形 270">
              <a:extLst>
                <a:ext uri="{FF2B5EF4-FFF2-40B4-BE49-F238E27FC236}">
                  <a16:creationId xmlns:a16="http://schemas.microsoft.com/office/drawing/2014/main" id="{CC8A447B-2B6D-4D10-982B-5F41658B22E3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5" name="PA-组合 259">
            <a:extLst>
              <a:ext uri="{FF2B5EF4-FFF2-40B4-BE49-F238E27FC236}">
                <a16:creationId xmlns:a16="http://schemas.microsoft.com/office/drawing/2014/main" id="{152B04AA-5EAD-4097-AFE9-64062125C723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 rot="5400000">
            <a:off x="5199360" y="3381681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06" name="PA-直接连接符 4">
              <a:extLst>
                <a:ext uri="{FF2B5EF4-FFF2-40B4-BE49-F238E27FC236}">
                  <a16:creationId xmlns:a16="http://schemas.microsoft.com/office/drawing/2014/main" id="{9F44683D-2DB4-4A19-B991-850A06DF5A83}"/>
                </a:ext>
              </a:extLst>
            </p:cNvPr>
            <p:cNvCxnSpPr>
              <a:cxnSpLocks/>
            </p:cNvCxnSpPr>
            <p:nvPr>
              <p:custDataLst>
                <p:tags r:id="rId13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PA-直接连接符 8">
              <a:extLst>
                <a:ext uri="{FF2B5EF4-FFF2-40B4-BE49-F238E27FC236}">
                  <a16:creationId xmlns:a16="http://schemas.microsoft.com/office/drawing/2014/main" id="{9FD30ECD-7411-4A17-BB81-32A92B23E4FE}"/>
                </a:ext>
              </a:extLst>
            </p:cNvPr>
            <p:cNvCxnSpPr>
              <a:cxnSpLocks/>
            </p:cNvCxnSpPr>
            <p:nvPr>
              <p:custDataLst>
                <p:tags r:id="rId13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PA-直接连接符 10">
              <a:extLst>
                <a:ext uri="{FF2B5EF4-FFF2-40B4-BE49-F238E27FC236}">
                  <a16:creationId xmlns:a16="http://schemas.microsoft.com/office/drawing/2014/main" id="{29BDC40B-AAB0-4489-9B0B-A227D474AF84}"/>
                </a:ext>
              </a:extLst>
            </p:cNvPr>
            <p:cNvCxnSpPr>
              <a:cxnSpLocks/>
            </p:cNvCxnSpPr>
            <p:nvPr>
              <p:custDataLst>
                <p:tags r:id="rId14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PA-组合 263">
            <a:extLst>
              <a:ext uri="{FF2B5EF4-FFF2-40B4-BE49-F238E27FC236}">
                <a16:creationId xmlns:a16="http://schemas.microsoft.com/office/drawing/2014/main" id="{D1CC42CD-911F-4511-AB15-6C15850D8A8C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1200787" y="96185"/>
            <a:ext cx="3045624" cy="3023656"/>
            <a:chOff x="6241924" y="2495913"/>
            <a:chExt cx="1679215" cy="1667103"/>
          </a:xfrm>
        </p:grpSpPr>
        <p:sp>
          <p:nvSpPr>
            <p:cNvPr id="310" name="PA-矩形 264">
              <a:extLst>
                <a:ext uri="{FF2B5EF4-FFF2-40B4-BE49-F238E27FC236}">
                  <a16:creationId xmlns:a16="http://schemas.microsoft.com/office/drawing/2014/main" id="{3620A39E-8E21-466A-B4F0-DBB06B4668BD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PA-矩形 265">
              <a:extLst>
                <a:ext uri="{FF2B5EF4-FFF2-40B4-BE49-F238E27FC236}">
                  <a16:creationId xmlns:a16="http://schemas.microsoft.com/office/drawing/2014/main" id="{EE6ECFEF-4CA5-4F5B-8C10-150AF4BBDE75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PA-矩形 266">
              <a:extLst>
                <a:ext uri="{FF2B5EF4-FFF2-40B4-BE49-F238E27FC236}">
                  <a16:creationId xmlns:a16="http://schemas.microsoft.com/office/drawing/2014/main" id="{96374B61-7033-4910-ABE6-CC3EAFDE8026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PA-矩形 267">
              <a:extLst>
                <a:ext uri="{FF2B5EF4-FFF2-40B4-BE49-F238E27FC236}">
                  <a16:creationId xmlns:a16="http://schemas.microsoft.com/office/drawing/2014/main" id="{99BEFCD6-08C6-4A69-BEA5-5BF4168C4F7E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PA-矩形 268">
              <a:extLst>
                <a:ext uri="{FF2B5EF4-FFF2-40B4-BE49-F238E27FC236}">
                  <a16:creationId xmlns:a16="http://schemas.microsoft.com/office/drawing/2014/main" id="{18BC0862-B7B9-4ED9-93F6-7FEDE1B9E159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PA-矩形 269">
              <a:extLst>
                <a:ext uri="{FF2B5EF4-FFF2-40B4-BE49-F238E27FC236}">
                  <a16:creationId xmlns:a16="http://schemas.microsoft.com/office/drawing/2014/main" id="{0694AD2F-857D-4571-B269-15A51DF8F298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PA-矩形 270">
              <a:extLst>
                <a:ext uri="{FF2B5EF4-FFF2-40B4-BE49-F238E27FC236}">
                  <a16:creationId xmlns:a16="http://schemas.microsoft.com/office/drawing/2014/main" id="{61A77BB4-67B5-48FC-8CBE-8CEB790B3F0F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7" name="PA-组合 259">
            <a:extLst>
              <a:ext uri="{FF2B5EF4-FFF2-40B4-BE49-F238E27FC236}">
                <a16:creationId xmlns:a16="http://schemas.microsoft.com/office/drawing/2014/main" id="{8481D4FE-5061-4E7F-8256-8AD95E021AE5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 rot="5400000">
            <a:off x="5188813" y="339167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18" name="PA-直接连接符 4">
              <a:extLst>
                <a:ext uri="{FF2B5EF4-FFF2-40B4-BE49-F238E27FC236}">
                  <a16:creationId xmlns:a16="http://schemas.microsoft.com/office/drawing/2014/main" id="{5DA2487B-892C-48D9-AD74-EE9D0729C332}"/>
                </a:ext>
              </a:extLst>
            </p:cNvPr>
            <p:cNvCxnSpPr>
              <a:cxnSpLocks/>
            </p:cNvCxnSpPr>
            <p:nvPr>
              <p:custDataLst>
                <p:tags r:id="rId12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PA-直接连接符 8">
              <a:extLst>
                <a:ext uri="{FF2B5EF4-FFF2-40B4-BE49-F238E27FC236}">
                  <a16:creationId xmlns:a16="http://schemas.microsoft.com/office/drawing/2014/main" id="{3CC0768B-F64E-454D-B94B-EBF5651E49AC}"/>
                </a:ext>
              </a:extLst>
            </p:cNvPr>
            <p:cNvCxnSpPr>
              <a:cxnSpLocks/>
            </p:cNvCxnSpPr>
            <p:nvPr>
              <p:custDataLst>
                <p:tags r:id="rId12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PA-直接连接符 10">
              <a:extLst>
                <a:ext uri="{FF2B5EF4-FFF2-40B4-BE49-F238E27FC236}">
                  <a16:creationId xmlns:a16="http://schemas.microsoft.com/office/drawing/2014/main" id="{DC1CC8D0-E672-42C2-850B-CAA7F4687776}"/>
                </a:ext>
              </a:extLst>
            </p:cNvPr>
            <p:cNvCxnSpPr>
              <a:cxnSpLocks/>
            </p:cNvCxnSpPr>
            <p:nvPr>
              <p:custDataLst>
                <p:tags r:id="rId13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PA-组合 263">
            <a:extLst>
              <a:ext uri="{FF2B5EF4-FFF2-40B4-BE49-F238E27FC236}">
                <a16:creationId xmlns:a16="http://schemas.microsoft.com/office/drawing/2014/main" id="{39D27F37-93CC-4678-BEB0-B0A36B8579A4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1210759" y="1029063"/>
            <a:ext cx="3045624" cy="3023656"/>
            <a:chOff x="6241924" y="2495913"/>
            <a:chExt cx="1679215" cy="1667103"/>
          </a:xfrm>
        </p:grpSpPr>
        <p:sp>
          <p:nvSpPr>
            <p:cNvPr id="322" name="PA-矩形 264">
              <a:extLst>
                <a:ext uri="{FF2B5EF4-FFF2-40B4-BE49-F238E27FC236}">
                  <a16:creationId xmlns:a16="http://schemas.microsoft.com/office/drawing/2014/main" id="{24C4340C-BEB6-4316-9A70-340B20FC47AF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PA-矩形 265">
              <a:extLst>
                <a:ext uri="{FF2B5EF4-FFF2-40B4-BE49-F238E27FC236}">
                  <a16:creationId xmlns:a16="http://schemas.microsoft.com/office/drawing/2014/main" id="{86785662-1B77-4A2C-AFE1-CBA2E067BE0D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PA-矩形 266">
              <a:extLst>
                <a:ext uri="{FF2B5EF4-FFF2-40B4-BE49-F238E27FC236}">
                  <a16:creationId xmlns:a16="http://schemas.microsoft.com/office/drawing/2014/main" id="{217482A7-2A70-4F25-A890-8E83EB2A81F8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PA-矩形 267">
              <a:extLst>
                <a:ext uri="{FF2B5EF4-FFF2-40B4-BE49-F238E27FC236}">
                  <a16:creationId xmlns:a16="http://schemas.microsoft.com/office/drawing/2014/main" id="{0002E785-2315-4C9D-AC64-40EFA74E1DD9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PA-矩形 268">
              <a:extLst>
                <a:ext uri="{FF2B5EF4-FFF2-40B4-BE49-F238E27FC236}">
                  <a16:creationId xmlns:a16="http://schemas.microsoft.com/office/drawing/2014/main" id="{AE18C711-BE5A-489B-B553-B17C696B2FFB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PA-矩形 269">
              <a:extLst>
                <a:ext uri="{FF2B5EF4-FFF2-40B4-BE49-F238E27FC236}">
                  <a16:creationId xmlns:a16="http://schemas.microsoft.com/office/drawing/2014/main" id="{EEFDB81C-0B59-4246-98E9-C79E657D68FA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PA-矩形 270">
              <a:extLst>
                <a:ext uri="{FF2B5EF4-FFF2-40B4-BE49-F238E27FC236}">
                  <a16:creationId xmlns:a16="http://schemas.microsoft.com/office/drawing/2014/main" id="{E5DEEAEE-C894-4B78-AAAC-AB9FDBFC995B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9" name="PA-组合 259">
            <a:extLst>
              <a:ext uri="{FF2B5EF4-FFF2-40B4-BE49-F238E27FC236}">
                <a16:creationId xmlns:a16="http://schemas.microsoft.com/office/drawing/2014/main" id="{E61A72BC-B767-4B01-8147-1BA9CAF6F586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 rot="5400000">
            <a:off x="5178874" y="3381681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30" name="PA-直接连接符 4">
              <a:extLst>
                <a:ext uri="{FF2B5EF4-FFF2-40B4-BE49-F238E27FC236}">
                  <a16:creationId xmlns:a16="http://schemas.microsoft.com/office/drawing/2014/main" id="{74F7C788-855B-4C66-A130-56B96998590D}"/>
                </a:ext>
              </a:extLst>
            </p:cNvPr>
            <p:cNvCxnSpPr>
              <a:cxnSpLocks/>
            </p:cNvCxnSpPr>
            <p:nvPr>
              <p:custDataLst>
                <p:tags r:id="rId11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PA-直接连接符 8">
              <a:extLst>
                <a:ext uri="{FF2B5EF4-FFF2-40B4-BE49-F238E27FC236}">
                  <a16:creationId xmlns:a16="http://schemas.microsoft.com/office/drawing/2014/main" id="{386EF332-D7D1-4133-8E7F-1EBE4589BC24}"/>
                </a:ext>
              </a:extLst>
            </p:cNvPr>
            <p:cNvCxnSpPr>
              <a:cxnSpLocks/>
            </p:cNvCxnSpPr>
            <p:nvPr>
              <p:custDataLst>
                <p:tags r:id="rId11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PA-直接连接符 10">
              <a:extLst>
                <a:ext uri="{FF2B5EF4-FFF2-40B4-BE49-F238E27FC236}">
                  <a16:creationId xmlns:a16="http://schemas.microsoft.com/office/drawing/2014/main" id="{41899003-43FD-4640-8485-B451B08A1763}"/>
                </a:ext>
              </a:extLst>
            </p:cNvPr>
            <p:cNvCxnSpPr>
              <a:cxnSpLocks/>
            </p:cNvCxnSpPr>
            <p:nvPr>
              <p:custDataLst>
                <p:tags r:id="rId12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3" name="PA-组合 263">
            <a:extLst>
              <a:ext uri="{FF2B5EF4-FFF2-40B4-BE49-F238E27FC236}">
                <a16:creationId xmlns:a16="http://schemas.microsoft.com/office/drawing/2014/main" id="{9BB16EC2-1CAF-47C5-8933-0C32D12E03D9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1201069" y="1766982"/>
            <a:ext cx="3045624" cy="3023656"/>
            <a:chOff x="6241924" y="2495913"/>
            <a:chExt cx="1679215" cy="1667103"/>
          </a:xfrm>
        </p:grpSpPr>
        <p:sp>
          <p:nvSpPr>
            <p:cNvPr id="334" name="PA-矩形 264">
              <a:extLst>
                <a:ext uri="{FF2B5EF4-FFF2-40B4-BE49-F238E27FC236}">
                  <a16:creationId xmlns:a16="http://schemas.microsoft.com/office/drawing/2014/main" id="{F0960DCF-22A5-4EB7-9882-AC76634ABE04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PA-矩形 265">
              <a:extLst>
                <a:ext uri="{FF2B5EF4-FFF2-40B4-BE49-F238E27FC236}">
                  <a16:creationId xmlns:a16="http://schemas.microsoft.com/office/drawing/2014/main" id="{499F83AB-D08A-4E6A-AB19-C24F9BAFD8D1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PA-矩形 266">
              <a:extLst>
                <a:ext uri="{FF2B5EF4-FFF2-40B4-BE49-F238E27FC236}">
                  <a16:creationId xmlns:a16="http://schemas.microsoft.com/office/drawing/2014/main" id="{9B76D485-54F3-4033-AA97-7F6B55837C5E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PA-矩形 267">
              <a:extLst>
                <a:ext uri="{FF2B5EF4-FFF2-40B4-BE49-F238E27FC236}">
                  <a16:creationId xmlns:a16="http://schemas.microsoft.com/office/drawing/2014/main" id="{780F24D5-803D-4B6A-85C5-72946ADA49FD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PA-矩形 268">
              <a:extLst>
                <a:ext uri="{FF2B5EF4-FFF2-40B4-BE49-F238E27FC236}">
                  <a16:creationId xmlns:a16="http://schemas.microsoft.com/office/drawing/2014/main" id="{2BFDC1B7-C10E-43BB-9BC9-7F829BE6C602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PA-矩形 269">
              <a:extLst>
                <a:ext uri="{FF2B5EF4-FFF2-40B4-BE49-F238E27FC236}">
                  <a16:creationId xmlns:a16="http://schemas.microsoft.com/office/drawing/2014/main" id="{94A82450-D7AD-4BEE-A826-1C6B299EDB42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PA-矩形 270">
              <a:extLst>
                <a:ext uri="{FF2B5EF4-FFF2-40B4-BE49-F238E27FC236}">
                  <a16:creationId xmlns:a16="http://schemas.microsoft.com/office/drawing/2014/main" id="{25CEB759-32E7-4A2E-8045-070D6FA9BDAF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1" name="PA-组合 259">
            <a:extLst>
              <a:ext uri="{FF2B5EF4-FFF2-40B4-BE49-F238E27FC236}">
                <a16:creationId xmlns:a16="http://schemas.microsoft.com/office/drawing/2014/main" id="{B76F4F74-BCC6-4468-B4CA-0C2A7F28532A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 rot="5400000">
            <a:off x="5178098" y="3391029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42" name="PA-直接连接符 4">
              <a:extLst>
                <a:ext uri="{FF2B5EF4-FFF2-40B4-BE49-F238E27FC236}">
                  <a16:creationId xmlns:a16="http://schemas.microsoft.com/office/drawing/2014/main" id="{E914CCBC-6C80-42F7-B0A6-456B45BAB855}"/>
                </a:ext>
              </a:extLst>
            </p:cNvPr>
            <p:cNvCxnSpPr>
              <a:cxnSpLocks/>
            </p:cNvCxnSpPr>
            <p:nvPr>
              <p:custDataLst>
                <p:tags r:id="rId10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PA-直接连接符 8">
              <a:extLst>
                <a:ext uri="{FF2B5EF4-FFF2-40B4-BE49-F238E27FC236}">
                  <a16:creationId xmlns:a16="http://schemas.microsoft.com/office/drawing/2014/main" id="{A7312768-9851-4963-9B29-819661900137}"/>
                </a:ext>
              </a:extLst>
            </p:cNvPr>
            <p:cNvCxnSpPr>
              <a:cxnSpLocks/>
            </p:cNvCxnSpPr>
            <p:nvPr>
              <p:custDataLst>
                <p:tags r:id="rId10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PA-直接连接符 10">
              <a:extLst>
                <a:ext uri="{FF2B5EF4-FFF2-40B4-BE49-F238E27FC236}">
                  <a16:creationId xmlns:a16="http://schemas.microsoft.com/office/drawing/2014/main" id="{9270CD3F-5902-408E-98F0-F62E22E6F5CF}"/>
                </a:ext>
              </a:extLst>
            </p:cNvPr>
            <p:cNvCxnSpPr>
              <a:cxnSpLocks/>
            </p:cNvCxnSpPr>
            <p:nvPr>
              <p:custDataLst>
                <p:tags r:id="rId11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5" name="PA-组合 263">
            <a:extLst>
              <a:ext uri="{FF2B5EF4-FFF2-40B4-BE49-F238E27FC236}">
                <a16:creationId xmlns:a16="http://schemas.microsoft.com/office/drawing/2014/main" id="{8E2202F1-3168-45A2-A80D-82A090A0997D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1190836" y="2720963"/>
            <a:ext cx="3045624" cy="3023656"/>
            <a:chOff x="6241924" y="2495913"/>
            <a:chExt cx="1679215" cy="1667103"/>
          </a:xfrm>
        </p:grpSpPr>
        <p:sp>
          <p:nvSpPr>
            <p:cNvPr id="346" name="PA-矩形 264">
              <a:extLst>
                <a:ext uri="{FF2B5EF4-FFF2-40B4-BE49-F238E27FC236}">
                  <a16:creationId xmlns:a16="http://schemas.microsoft.com/office/drawing/2014/main" id="{4A46FD4A-239C-4641-AD91-1C3B2C89BCCF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PA-矩形 265">
              <a:extLst>
                <a:ext uri="{FF2B5EF4-FFF2-40B4-BE49-F238E27FC236}">
                  <a16:creationId xmlns:a16="http://schemas.microsoft.com/office/drawing/2014/main" id="{6EC363F4-090C-4BB8-9ED7-12F3AC5CA0AF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PA-矩形 266">
              <a:extLst>
                <a:ext uri="{FF2B5EF4-FFF2-40B4-BE49-F238E27FC236}">
                  <a16:creationId xmlns:a16="http://schemas.microsoft.com/office/drawing/2014/main" id="{FB586A30-E8BB-4975-8DA5-5B45F3AE21F3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PA-矩形 267">
              <a:extLst>
                <a:ext uri="{FF2B5EF4-FFF2-40B4-BE49-F238E27FC236}">
                  <a16:creationId xmlns:a16="http://schemas.microsoft.com/office/drawing/2014/main" id="{2FA1D196-EEC1-4F11-91A3-9EDEF4EBAB0C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PA-矩形 268">
              <a:extLst>
                <a:ext uri="{FF2B5EF4-FFF2-40B4-BE49-F238E27FC236}">
                  <a16:creationId xmlns:a16="http://schemas.microsoft.com/office/drawing/2014/main" id="{AAE0DD98-8120-47D7-8EBE-1FA35911BB6D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PA-矩形 269">
              <a:extLst>
                <a:ext uri="{FF2B5EF4-FFF2-40B4-BE49-F238E27FC236}">
                  <a16:creationId xmlns:a16="http://schemas.microsoft.com/office/drawing/2014/main" id="{E5E5DD4C-CCC8-4F99-B409-8EDFEDDFEACE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PA-矩形 270">
              <a:extLst>
                <a:ext uri="{FF2B5EF4-FFF2-40B4-BE49-F238E27FC236}">
                  <a16:creationId xmlns:a16="http://schemas.microsoft.com/office/drawing/2014/main" id="{9A2ABB22-9331-4E9A-83DB-F3975B650801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3" name="PA-组合 259">
            <a:extLst>
              <a:ext uri="{FF2B5EF4-FFF2-40B4-BE49-F238E27FC236}">
                <a16:creationId xmlns:a16="http://schemas.microsoft.com/office/drawing/2014/main" id="{2093EDC7-B1D4-41D8-A8F4-693A06906D84}"/>
              </a:ext>
            </a:extLst>
          </p:cNvPr>
          <p:cNvGrpSpPr/>
          <p:nvPr>
            <p:custDataLst>
              <p:tags r:id="rId29"/>
            </p:custDataLst>
          </p:nvPr>
        </p:nvGrpSpPr>
        <p:grpSpPr>
          <a:xfrm>
            <a:off x="5647797" y="390561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54" name="PA-直接连接符 4">
              <a:extLst>
                <a:ext uri="{FF2B5EF4-FFF2-40B4-BE49-F238E27FC236}">
                  <a16:creationId xmlns:a16="http://schemas.microsoft.com/office/drawing/2014/main" id="{8C77C86A-00DD-4D41-97B9-5CD029337DDB}"/>
                </a:ext>
              </a:extLst>
            </p:cNvPr>
            <p:cNvCxnSpPr>
              <a:cxnSpLocks/>
            </p:cNvCxnSpPr>
            <p:nvPr>
              <p:custDataLst>
                <p:tags r:id="rId9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PA-直接连接符 8">
              <a:extLst>
                <a:ext uri="{FF2B5EF4-FFF2-40B4-BE49-F238E27FC236}">
                  <a16:creationId xmlns:a16="http://schemas.microsoft.com/office/drawing/2014/main" id="{CA422FFF-8817-4023-BC70-48C99C1FA386}"/>
                </a:ext>
              </a:extLst>
            </p:cNvPr>
            <p:cNvCxnSpPr>
              <a:cxnSpLocks/>
            </p:cNvCxnSpPr>
            <p:nvPr>
              <p:custDataLst>
                <p:tags r:id="rId9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PA-直接连接符 10">
              <a:extLst>
                <a:ext uri="{FF2B5EF4-FFF2-40B4-BE49-F238E27FC236}">
                  <a16:creationId xmlns:a16="http://schemas.microsoft.com/office/drawing/2014/main" id="{2276F57B-3C93-4A4B-8C3F-971684D004D4}"/>
                </a:ext>
              </a:extLst>
            </p:cNvPr>
            <p:cNvCxnSpPr>
              <a:cxnSpLocks/>
            </p:cNvCxnSpPr>
            <p:nvPr>
              <p:custDataLst>
                <p:tags r:id="rId10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PA-组合 263">
            <a:extLst>
              <a:ext uri="{FF2B5EF4-FFF2-40B4-BE49-F238E27FC236}">
                <a16:creationId xmlns:a16="http://schemas.microsoft.com/office/drawing/2014/main" id="{2423FC24-54E3-499F-9BD2-4234CCECDE70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3360136" y="4893290"/>
            <a:ext cx="3045624" cy="3023656"/>
            <a:chOff x="6241924" y="2495913"/>
            <a:chExt cx="1679215" cy="1667103"/>
          </a:xfrm>
        </p:grpSpPr>
        <p:sp>
          <p:nvSpPr>
            <p:cNvPr id="358" name="PA-矩形 264">
              <a:extLst>
                <a:ext uri="{FF2B5EF4-FFF2-40B4-BE49-F238E27FC236}">
                  <a16:creationId xmlns:a16="http://schemas.microsoft.com/office/drawing/2014/main" id="{4F7D59B9-A8F1-49FA-A5AC-B5EA7B9BF665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PA-矩形 265">
              <a:extLst>
                <a:ext uri="{FF2B5EF4-FFF2-40B4-BE49-F238E27FC236}">
                  <a16:creationId xmlns:a16="http://schemas.microsoft.com/office/drawing/2014/main" id="{50BEFD26-B90C-4C56-B976-77EBEA0CEF4B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PA-矩形 266">
              <a:extLst>
                <a:ext uri="{FF2B5EF4-FFF2-40B4-BE49-F238E27FC236}">
                  <a16:creationId xmlns:a16="http://schemas.microsoft.com/office/drawing/2014/main" id="{4FB69F15-ADD3-4774-96D0-304A2A82C6DD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PA-矩形 267">
              <a:extLst>
                <a:ext uri="{FF2B5EF4-FFF2-40B4-BE49-F238E27FC236}">
                  <a16:creationId xmlns:a16="http://schemas.microsoft.com/office/drawing/2014/main" id="{718FDE37-522C-4DCF-93A9-29E8BF40297A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PA-矩形 268">
              <a:extLst>
                <a:ext uri="{FF2B5EF4-FFF2-40B4-BE49-F238E27FC236}">
                  <a16:creationId xmlns:a16="http://schemas.microsoft.com/office/drawing/2014/main" id="{FBD297C4-3C27-4FE6-B140-5910D0A5DF5D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PA-矩形 269">
              <a:extLst>
                <a:ext uri="{FF2B5EF4-FFF2-40B4-BE49-F238E27FC236}">
                  <a16:creationId xmlns:a16="http://schemas.microsoft.com/office/drawing/2014/main" id="{6CD435CE-FFF3-4EA9-B564-C45A72D92611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PA-矩形 270">
              <a:extLst>
                <a:ext uri="{FF2B5EF4-FFF2-40B4-BE49-F238E27FC236}">
                  <a16:creationId xmlns:a16="http://schemas.microsoft.com/office/drawing/2014/main" id="{1D77E22D-E059-43F0-ACCF-1A28DDA0294D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5" name="PA-组合 259">
            <a:extLst>
              <a:ext uri="{FF2B5EF4-FFF2-40B4-BE49-F238E27FC236}">
                <a16:creationId xmlns:a16="http://schemas.microsoft.com/office/drawing/2014/main" id="{BAAF2341-9CB5-4984-B8AD-6C0EEAEDD2EF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5656477" y="290376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66" name="PA-直接连接符 4">
              <a:extLst>
                <a:ext uri="{FF2B5EF4-FFF2-40B4-BE49-F238E27FC236}">
                  <a16:creationId xmlns:a16="http://schemas.microsoft.com/office/drawing/2014/main" id="{1FD03BEE-ED85-45F3-AF4E-EA2786CD74FC}"/>
                </a:ext>
              </a:extLst>
            </p:cNvPr>
            <p:cNvCxnSpPr>
              <a:cxnSpLocks/>
            </p:cNvCxnSpPr>
            <p:nvPr>
              <p:custDataLst>
                <p:tags r:id="rId8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PA-直接连接符 8">
              <a:extLst>
                <a:ext uri="{FF2B5EF4-FFF2-40B4-BE49-F238E27FC236}">
                  <a16:creationId xmlns:a16="http://schemas.microsoft.com/office/drawing/2014/main" id="{1F7CFCCF-602C-46EA-83C2-8232E5B58276}"/>
                </a:ext>
              </a:extLst>
            </p:cNvPr>
            <p:cNvCxnSpPr>
              <a:cxnSpLocks/>
            </p:cNvCxnSpPr>
            <p:nvPr>
              <p:custDataLst>
                <p:tags r:id="rId8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PA-直接连接符 10">
              <a:extLst>
                <a:ext uri="{FF2B5EF4-FFF2-40B4-BE49-F238E27FC236}">
                  <a16:creationId xmlns:a16="http://schemas.microsoft.com/office/drawing/2014/main" id="{3D72DB75-7030-4047-B1B6-72FD02B7BCFB}"/>
                </a:ext>
              </a:extLst>
            </p:cNvPr>
            <p:cNvCxnSpPr>
              <a:cxnSpLocks/>
            </p:cNvCxnSpPr>
            <p:nvPr>
              <p:custDataLst>
                <p:tags r:id="rId9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" name="PA-组合 263">
            <a:extLst>
              <a:ext uri="{FF2B5EF4-FFF2-40B4-BE49-F238E27FC236}">
                <a16:creationId xmlns:a16="http://schemas.microsoft.com/office/drawing/2014/main" id="{2E121CD0-4A25-4921-9A07-F8665CB49B76}"/>
              </a:ext>
            </a:extLst>
          </p:cNvPr>
          <p:cNvGrpSpPr/>
          <p:nvPr>
            <p:custDataLst>
              <p:tags r:id="rId32"/>
            </p:custDataLst>
          </p:nvPr>
        </p:nvGrpSpPr>
        <p:grpSpPr>
          <a:xfrm>
            <a:off x="2824929" y="-787302"/>
            <a:ext cx="3045624" cy="3023656"/>
            <a:chOff x="6241924" y="2495913"/>
            <a:chExt cx="1679215" cy="1667103"/>
          </a:xfrm>
        </p:grpSpPr>
        <p:sp>
          <p:nvSpPr>
            <p:cNvPr id="370" name="PA-矩形 264">
              <a:extLst>
                <a:ext uri="{FF2B5EF4-FFF2-40B4-BE49-F238E27FC236}">
                  <a16:creationId xmlns:a16="http://schemas.microsoft.com/office/drawing/2014/main" id="{FEF8FB50-6373-4EB8-AA17-F0FF6E231EA2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PA-矩形 265">
              <a:extLst>
                <a:ext uri="{FF2B5EF4-FFF2-40B4-BE49-F238E27FC236}">
                  <a16:creationId xmlns:a16="http://schemas.microsoft.com/office/drawing/2014/main" id="{7EA5691D-B700-4C3C-AAC9-530247969C26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PA-矩形 266">
              <a:extLst>
                <a:ext uri="{FF2B5EF4-FFF2-40B4-BE49-F238E27FC236}">
                  <a16:creationId xmlns:a16="http://schemas.microsoft.com/office/drawing/2014/main" id="{C53717BD-F87D-4019-80AF-49D77EC0E5A4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PA-矩形 267">
              <a:extLst>
                <a:ext uri="{FF2B5EF4-FFF2-40B4-BE49-F238E27FC236}">
                  <a16:creationId xmlns:a16="http://schemas.microsoft.com/office/drawing/2014/main" id="{82AC3BA4-94A6-49DA-84D3-6CD1FA60E4F7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PA-矩形 268">
              <a:extLst>
                <a:ext uri="{FF2B5EF4-FFF2-40B4-BE49-F238E27FC236}">
                  <a16:creationId xmlns:a16="http://schemas.microsoft.com/office/drawing/2014/main" id="{3CCAF404-468B-42EA-B5E2-6C57E0ACA623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PA-矩形 269">
              <a:extLst>
                <a:ext uri="{FF2B5EF4-FFF2-40B4-BE49-F238E27FC236}">
                  <a16:creationId xmlns:a16="http://schemas.microsoft.com/office/drawing/2014/main" id="{996C8E77-AD72-4591-9D6C-67B91AE749C7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PA-矩形 270">
              <a:extLst>
                <a:ext uri="{FF2B5EF4-FFF2-40B4-BE49-F238E27FC236}">
                  <a16:creationId xmlns:a16="http://schemas.microsoft.com/office/drawing/2014/main" id="{2295C681-24A3-490E-A57B-C1B2C5CF7B16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7" name="PA-组合 259">
            <a:extLst>
              <a:ext uri="{FF2B5EF4-FFF2-40B4-BE49-F238E27FC236}">
                <a16:creationId xmlns:a16="http://schemas.microsoft.com/office/drawing/2014/main" id="{42AAC957-6552-4C41-AEE0-131386F22656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5665306" y="2884431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78" name="PA-直接连接符 4">
              <a:extLst>
                <a:ext uri="{FF2B5EF4-FFF2-40B4-BE49-F238E27FC236}">
                  <a16:creationId xmlns:a16="http://schemas.microsoft.com/office/drawing/2014/main" id="{65060787-79C3-4A99-B80A-C815CFC6647F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PA-直接连接符 8">
              <a:extLst>
                <a:ext uri="{FF2B5EF4-FFF2-40B4-BE49-F238E27FC236}">
                  <a16:creationId xmlns:a16="http://schemas.microsoft.com/office/drawing/2014/main" id="{1E67132A-2BEF-4990-BFC3-79BD27892F02}"/>
                </a:ext>
              </a:extLst>
            </p:cNvPr>
            <p:cNvCxnSpPr>
              <a:cxnSpLocks/>
            </p:cNvCxnSpPr>
            <p:nvPr>
              <p:custDataLst>
                <p:tags r:id="rId7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PA-直接连接符 10">
              <a:extLst>
                <a:ext uri="{FF2B5EF4-FFF2-40B4-BE49-F238E27FC236}">
                  <a16:creationId xmlns:a16="http://schemas.microsoft.com/office/drawing/2014/main" id="{F701EE64-A928-4FD6-8151-F62DE258D4EC}"/>
                </a:ext>
              </a:extLst>
            </p:cNvPr>
            <p:cNvCxnSpPr>
              <a:cxnSpLocks/>
            </p:cNvCxnSpPr>
            <p:nvPr>
              <p:custDataLst>
                <p:tags r:id="rId8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1" name="PA-组合 263">
            <a:extLst>
              <a:ext uri="{FF2B5EF4-FFF2-40B4-BE49-F238E27FC236}">
                <a16:creationId xmlns:a16="http://schemas.microsoft.com/office/drawing/2014/main" id="{FB4EF668-59C8-488F-B69E-A696AAD46203}"/>
              </a:ext>
            </a:extLst>
          </p:cNvPr>
          <p:cNvGrpSpPr/>
          <p:nvPr>
            <p:custDataLst>
              <p:tags r:id="rId34"/>
            </p:custDataLst>
          </p:nvPr>
        </p:nvGrpSpPr>
        <p:grpSpPr>
          <a:xfrm>
            <a:off x="2824945" y="-797298"/>
            <a:ext cx="3045624" cy="3023656"/>
            <a:chOff x="6241924" y="2495913"/>
            <a:chExt cx="1679215" cy="1667103"/>
          </a:xfrm>
        </p:grpSpPr>
        <p:sp>
          <p:nvSpPr>
            <p:cNvPr id="382" name="PA-矩形 264">
              <a:extLst>
                <a:ext uri="{FF2B5EF4-FFF2-40B4-BE49-F238E27FC236}">
                  <a16:creationId xmlns:a16="http://schemas.microsoft.com/office/drawing/2014/main" id="{588E4F9E-8E41-4EC7-87AB-02FF40920AFA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PA-矩形 265">
              <a:extLst>
                <a:ext uri="{FF2B5EF4-FFF2-40B4-BE49-F238E27FC236}">
                  <a16:creationId xmlns:a16="http://schemas.microsoft.com/office/drawing/2014/main" id="{BFD321F9-D39F-4E65-8680-A0EE5A9D9250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PA-矩形 266">
              <a:extLst>
                <a:ext uri="{FF2B5EF4-FFF2-40B4-BE49-F238E27FC236}">
                  <a16:creationId xmlns:a16="http://schemas.microsoft.com/office/drawing/2014/main" id="{F268CE05-B501-43A3-A698-127A1E8D286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PA-矩形 267">
              <a:extLst>
                <a:ext uri="{FF2B5EF4-FFF2-40B4-BE49-F238E27FC236}">
                  <a16:creationId xmlns:a16="http://schemas.microsoft.com/office/drawing/2014/main" id="{0023B7BE-7D8E-4A90-A3DC-B7AEEA06FD5D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PA-矩形 268">
              <a:extLst>
                <a:ext uri="{FF2B5EF4-FFF2-40B4-BE49-F238E27FC236}">
                  <a16:creationId xmlns:a16="http://schemas.microsoft.com/office/drawing/2014/main" id="{357ACBEC-0223-45C4-9EBF-FFA17423F3C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PA-矩形 269">
              <a:extLst>
                <a:ext uri="{FF2B5EF4-FFF2-40B4-BE49-F238E27FC236}">
                  <a16:creationId xmlns:a16="http://schemas.microsoft.com/office/drawing/2014/main" id="{1F91A9B2-D6AC-4401-806B-B218968B01D0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PA-矩形 270">
              <a:extLst>
                <a:ext uri="{FF2B5EF4-FFF2-40B4-BE49-F238E27FC236}">
                  <a16:creationId xmlns:a16="http://schemas.microsoft.com/office/drawing/2014/main" id="{2A36D212-6490-4849-A64C-CA603D2E4E5F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9" name="PA-组合 259">
            <a:extLst>
              <a:ext uri="{FF2B5EF4-FFF2-40B4-BE49-F238E27FC236}">
                <a16:creationId xmlns:a16="http://schemas.microsoft.com/office/drawing/2014/main" id="{EF34E162-7D8D-4503-A839-EEA1F60C2B04}"/>
              </a:ext>
            </a:extLst>
          </p:cNvPr>
          <p:cNvGrpSpPr/>
          <p:nvPr>
            <p:custDataLst>
              <p:tags r:id="rId35"/>
            </p:custDataLst>
          </p:nvPr>
        </p:nvGrpSpPr>
        <p:grpSpPr>
          <a:xfrm>
            <a:off x="5665388" y="3876785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90" name="PA-直接连接符 4">
              <a:extLst>
                <a:ext uri="{FF2B5EF4-FFF2-40B4-BE49-F238E27FC236}">
                  <a16:creationId xmlns:a16="http://schemas.microsoft.com/office/drawing/2014/main" id="{F021A839-0C6B-4228-BD14-CCD17AF2E66B}"/>
                </a:ext>
              </a:extLst>
            </p:cNvPr>
            <p:cNvCxnSpPr>
              <a:cxnSpLocks/>
            </p:cNvCxnSpPr>
            <p:nvPr>
              <p:custDataLst>
                <p:tags r:id="rId6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PA-直接连接符 8">
              <a:extLst>
                <a:ext uri="{FF2B5EF4-FFF2-40B4-BE49-F238E27FC236}">
                  <a16:creationId xmlns:a16="http://schemas.microsoft.com/office/drawing/2014/main" id="{46401CCE-72E2-41A1-B6BF-6913855A5BBF}"/>
                </a:ext>
              </a:extLst>
            </p:cNvPr>
            <p:cNvCxnSpPr>
              <a:cxnSpLocks/>
            </p:cNvCxnSpPr>
            <p:nvPr>
              <p:custDataLst>
                <p:tags r:id="rId6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PA-直接连接符 10">
              <a:extLst>
                <a:ext uri="{FF2B5EF4-FFF2-40B4-BE49-F238E27FC236}">
                  <a16:creationId xmlns:a16="http://schemas.microsoft.com/office/drawing/2014/main" id="{BCE38BB1-5D72-4C14-AB03-43F67ED9DB75}"/>
                </a:ext>
              </a:extLst>
            </p:cNvPr>
            <p:cNvCxnSpPr>
              <a:cxnSpLocks/>
            </p:cNvCxnSpPr>
            <p:nvPr>
              <p:custDataLst>
                <p:tags r:id="rId7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3" name="PA-组合 263">
            <a:extLst>
              <a:ext uri="{FF2B5EF4-FFF2-40B4-BE49-F238E27FC236}">
                <a16:creationId xmlns:a16="http://schemas.microsoft.com/office/drawing/2014/main" id="{4CF876D8-CAEA-47F5-819B-CB0D4418DF13}"/>
              </a:ext>
            </a:extLst>
          </p:cNvPr>
          <p:cNvGrpSpPr/>
          <p:nvPr>
            <p:custDataLst>
              <p:tags r:id="rId36"/>
            </p:custDataLst>
          </p:nvPr>
        </p:nvGrpSpPr>
        <p:grpSpPr>
          <a:xfrm>
            <a:off x="5596252" y="4924775"/>
            <a:ext cx="3045624" cy="3023656"/>
            <a:chOff x="6241924" y="2495913"/>
            <a:chExt cx="1679215" cy="1667103"/>
          </a:xfrm>
        </p:grpSpPr>
        <p:sp>
          <p:nvSpPr>
            <p:cNvPr id="394" name="PA-矩形 264">
              <a:extLst>
                <a:ext uri="{FF2B5EF4-FFF2-40B4-BE49-F238E27FC236}">
                  <a16:creationId xmlns:a16="http://schemas.microsoft.com/office/drawing/2014/main" id="{BE31D728-5682-415F-8968-38378680104B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PA-矩形 265">
              <a:extLst>
                <a:ext uri="{FF2B5EF4-FFF2-40B4-BE49-F238E27FC236}">
                  <a16:creationId xmlns:a16="http://schemas.microsoft.com/office/drawing/2014/main" id="{A5C89E68-4787-42EA-A715-25B5C2280348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PA-矩形 266">
              <a:extLst>
                <a:ext uri="{FF2B5EF4-FFF2-40B4-BE49-F238E27FC236}">
                  <a16:creationId xmlns:a16="http://schemas.microsoft.com/office/drawing/2014/main" id="{9063E198-E14B-4458-B5CD-BB7A93F74B0E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PA-矩形 267">
              <a:extLst>
                <a:ext uri="{FF2B5EF4-FFF2-40B4-BE49-F238E27FC236}">
                  <a16:creationId xmlns:a16="http://schemas.microsoft.com/office/drawing/2014/main" id="{AE141BCE-99BA-4ACA-9188-ACD396A469F7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PA-矩形 268">
              <a:extLst>
                <a:ext uri="{FF2B5EF4-FFF2-40B4-BE49-F238E27FC236}">
                  <a16:creationId xmlns:a16="http://schemas.microsoft.com/office/drawing/2014/main" id="{256BE729-87F8-42BA-B572-D570A9806008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PA-矩形 269">
              <a:extLst>
                <a:ext uri="{FF2B5EF4-FFF2-40B4-BE49-F238E27FC236}">
                  <a16:creationId xmlns:a16="http://schemas.microsoft.com/office/drawing/2014/main" id="{D67CE008-D0FB-444D-8458-E5B43752C3F9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PA-矩形 270">
              <a:extLst>
                <a:ext uri="{FF2B5EF4-FFF2-40B4-BE49-F238E27FC236}">
                  <a16:creationId xmlns:a16="http://schemas.microsoft.com/office/drawing/2014/main" id="{16929728-D585-4D69-B9B8-38748B5D5CD8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PA-组合 259">
            <a:extLst>
              <a:ext uri="{FF2B5EF4-FFF2-40B4-BE49-F238E27FC236}">
                <a16:creationId xmlns:a16="http://schemas.microsoft.com/office/drawing/2014/main" id="{B85AA91A-6A0E-4993-80F9-14D55423A89F}"/>
              </a:ext>
            </a:extLst>
          </p:cNvPr>
          <p:cNvGrpSpPr/>
          <p:nvPr>
            <p:custDataLst>
              <p:tags r:id="rId37"/>
            </p:custDataLst>
          </p:nvPr>
        </p:nvGrpSpPr>
        <p:grpSpPr>
          <a:xfrm>
            <a:off x="5657722" y="2904260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402" name="PA-直接连接符 4">
              <a:extLst>
                <a:ext uri="{FF2B5EF4-FFF2-40B4-BE49-F238E27FC236}">
                  <a16:creationId xmlns:a16="http://schemas.microsoft.com/office/drawing/2014/main" id="{B0503DED-F48E-4A5D-A712-B4C632906489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PA-直接连接符 8">
              <a:extLst>
                <a:ext uri="{FF2B5EF4-FFF2-40B4-BE49-F238E27FC236}">
                  <a16:creationId xmlns:a16="http://schemas.microsoft.com/office/drawing/2014/main" id="{41929D9B-A664-4C22-B837-5A297C7217B8}"/>
                </a:ext>
              </a:extLst>
            </p:cNvPr>
            <p:cNvCxnSpPr>
              <a:cxnSpLocks/>
            </p:cNvCxnSpPr>
            <p:nvPr>
              <p:custDataLst>
                <p:tags r:id="rId5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PA-直接连接符 10">
              <a:extLst>
                <a:ext uri="{FF2B5EF4-FFF2-40B4-BE49-F238E27FC236}">
                  <a16:creationId xmlns:a16="http://schemas.microsoft.com/office/drawing/2014/main" id="{8C5ABF94-5D06-4C40-B7F4-0CFAD5255905}"/>
                </a:ext>
              </a:extLst>
            </p:cNvPr>
            <p:cNvCxnSpPr>
              <a:cxnSpLocks/>
            </p:cNvCxnSpPr>
            <p:nvPr>
              <p:custDataLst>
                <p:tags r:id="rId6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5" name="PA-组合 263">
            <a:extLst>
              <a:ext uri="{FF2B5EF4-FFF2-40B4-BE49-F238E27FC236}">
                <a16:creationId xmlns:a16="http://schemas.microsoft.com/office/drawing/2014/main" id="{3F5A50D7-3062-497B-ADCE-8DB4C57A5A82}"/>
              </a:ext>
            </a:extLst>
          </p:cNvPr>
          <p:cNvGrpSpPr/>
          <p:nvPr>
            <p:custDataLst>
              <p:tags r:id="rId38"/>
            </p:custDataLst>
          </p:nvPr>
        </p:nvGrpSpPr>
        <p:grpSpPr>
          <a:xfrm>
            <a:off x="6023846" y="-775281"/>
            <a:ext cx="3045624" cy="3023656"/>
            <a:chOff x="6241924" y="2495913"/>
            <a:chExt cx="1679215" cy="1667103"/>
          </a:xfrm>
        </p:grpSpPr>
        <p:sp>
          <p:nvSpPr>
            <p:cNvPr id="406" name="PA-矩形 264">
              <a:extLst>
                <a:ext uri="{FF2B5EF4-FFF2-40B4-BE49-F238E27FC236}">
                  <a16:creationId xmlns:a16="http://schemas.microsoft.com/office/drawing/2014/main" id="{FE9091E0-8DCC-4231-B19E-B3588116134F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PA-矩形 265">
              <a:extLst>
                <a:ext uri="{FF2B5EF4-FFF2-40B4-BE49-F238E27FC236}">
                  <a16:creationId xmlns:a16="http://schemas.microsoft.com/office/drawing/2014/main" id="{B3712EE8-772A-4072-BFA4-B7D76C7FADF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PA-矩形 266">
              <a:extLst>
                <a:ext uri="{FF2B5EF4-FFF2-40B4-BE49-F238E27FC236}">
                  <a16:creationId xmlns:a16="http://schemas.microsoft.com/office/drawing/2014/main" id="{79B4F400-4543-4015-B80D-0125469CB19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PA-矩形 267">
              <a:extLst>
                <a:ext uri="{FF2B5EF4-FFF2-40B4-BE49-F238E27FC236}">
                  <a16:creationId xmlns:a16="http://schemas.microsoft.com/office/drawing/2014/main" id="{E806AF6E-03DC-4EBB-B0AA-2773BCE307D3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PA-矩形 268">
              <a:extLst>
                <a:ext uri="{FF2B5EF4-FFF2-40B4-BE49-F238E27FC236}">
                  <a16:creationId xmlns:a16="http://schemas.microsoft.com/office/drawing/2014/main" id="{07527118-E355-4252-8338-77FF91267CE6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PA-矩形 269">
              <a:extLst>
                <a:ext uri="{FF2B5EF4-FFF2-40B4-BE49-F238E27FC236}">
                  <a16:creationId xmlns:a16="http://schemas.microsoft.com/office/drawing/2014/main" id="{5D4839B2-7FF4-4DFF-8D1F-057DC05BF8C3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PA-矩形 270">
              <a:extLst>
                <a:ext uri="{FF2B5EF4-FFF2-40B4-BE49-F238E27FC236}">
                  <a16:creationId xmlns:a16="http://schemas.microsoft.com/office/drawing/2014/main" id="{CDCADC91-BEC0-4D6A-96BE-3F2D8536513C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3" name="PA-组合 259">
            <a:extLst>
              <a:ext uri="{FF2B5EF4-FFF2-40B4-BE49-F238E27FC236}">
                <a16:creationId xmlns:a16="http://schemas.microsoft.com/office/drawing/2014/main" id="{F291207C-AE72-46B9-AD32-1D363F6B67E7}"/>
              </a:ext>
            </a:extLst>
          </p:cNvPr>
          <p:cNvGrpSpPr/>
          <p:nvPr>
            <p:custDataLst>
              <p:tags r:id="rId39"/>
            </p:custDataLst>
          </p:nvPr>
        </p:nvGrpSpPr>
        <p:grpSpPr>
          <a:xfrm>
            <a:off x="5666641" y="2894426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414" name="PA-直接连接符 4">
              <a:extLst>
                <a:ext uri="{FF2B5EF4-FFF2-40B4-BE49-F238E27FC236}">
                  <a16:creationId xmlns:a16="http://schemas.microsoft.com/office/drawing/2014/main" id="{9B500C36-446A-433D-9828-621B70308493}"/>
                </a:ext>
              </a:extLst>
            </p:cNvPr>
            <p:cNvCxnSpPr>
              <a:cxnSpLocks/>
            </p:cNvCxnSpPr>
            <p:nvPr>
              <p:custDataLst>
                <p:tags r:id="rId4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PA-直接连接符 8">
              <a:extLst>
                <a:ext uri="{FF2B5EF4-FFF2-40B4-BE49-F238E27FC236}">
                  <a16:creationId xmlns:a16="http://schemas.microsoft.com/office/drawing/2014/main" id="{CD95869F-DF23-4B5A-8A74-A744BC91CCF1}"/>
                </a:ext>
              </a:extLst>
            </p:cNvPr>
            <p:cNvCxnSpPr>
              <a:cxnSpLocks/>
            </p:cNvCxnSpPr>
            <p:nvPr>
              <p:custDataLst>
                <p:tags r:id="rId4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PA-直接连接符 10">
              <a:extLst>
                <a:ext uri="{FF2B5EF4-FFF2-40B4-BE49-F238E27FC236}">
                  <a16:creationId xmlns:a16="http://schemas.microsoft.com/office/drawing/2014/main" id="{296519CD-6F0A-4CB2-9865-CFBAAA8289D9}"/>
                </a:ext>
              </a:extLst>
            </p:cNvPr>
            <p:cNvCxnSpPr>
              <a:cxnSpLocks/>
            </p:cNvCxnSpPr>
            <p:nvPr>
              <p:custDataLst>
                <p:tags r:id="rId5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7" name="PA-组合 263">
            <a:extLst>
              <a:ext uri="{FF2B5EF4-FFF2-40B4-BE49-F238E27FC236}">
                <a16:creationId xmlns:a16="http://schemas.microsoft.com/office/drawing/2014/main" id="{D6017706-345A-462B-AF30-81BCD6B6950A}"/>
              </a:ext>
            </a:extLst>
          </p:cNvPr>
          <p:cNvGrpSpPr/>
          <p:nvPr>
            <p:custDataLst>
              <p:tags r:id="rId40"/>
            </p:custDataLst>
          </p:nvPr>
        </p:nvGrpSpPr>
        <p:grpSpPr>
          <a:xfrm>
            <a:off x="6023846" y="-765389"/>
            <a:ext cx="3045624" cy="3023656"/>
            <a:chOff x="6241924" y="2495913"/>
            <a:chExt cx="1679215" cy="1667103"/>
          </a:xfrm>
        </p:grpSpPr>
        <p:sp>
          <p:nvSpPr>
            <p:cNvPr id="418" name="PA-矩形 264">
              <a:extLst>
                <a:ext uri="{FF2B5EF4-FFF2-40B4-BE49-F238E27FC236}">
                  <a16:creationId xmlns:a16="http://schemas.microsoft.com/office/drawing/2014/main" id="{CE41748C-F7B0-48BB-9BAB-1B8779B64AB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PA-矩形 265">
              <a:extLst>
                <a:ext uri="{FF2B5EF4-FFF2-40B4-BE49-F238E27FC236}">
                  <a16:creationId xmlns:a16="http://schemas.microsoft.com/office/drawing/2014/main" id="{DD06F5FC-3D86-452A-B47F-35FAF4C375B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PA-矩形 266">
              <a:extLst>
                <a:ext uri="{FF2B5EF4-FFF2-40B4-BE49-F238E27FC236}">
                  <a16:creationId xmlns:a16="http://schemas.microsoft.com/office/drawing/2014/main" id="{F400ECC5-019A-436D-B215-E48423D3777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PA-矩形 267">
              <a:extLst>
                <a:ext uri="{FF2B5EF4-FFF2-40B4-BE49-F238E27FC236}">
                  <a16:creationId xmlns:a16="http://schemas.microsoft.com/office/drawing/2014/main" id="{2ECB0573-70C1-4D87-8DC7-BE63CA74577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PA-矩形 268">
              <a:extLst>
                <a:ext uri="{FF2B5EF4-FFF2-40B4-BE49-F238E27FC236}">
                  <a16:creationId xmlns:a16="http://schemas.microsoft.com/office/drawing/2014/main" id="{9DB2835C-C34C-4280-8F5C-AA827ABACBE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PA-矩形 269">
              <a:extLst>
                <a:ext uri="{FF2B5EF4-FFF2-40B4-BE49-F238E27FC236}">
                  <a16:creationId xmlns:a16="http://schemas.microsoft.com/office/drawing/2014/main" id="{EF46D93F-665D-46EE-9B97-4B4D3D46C47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PA-矩形 270">
              <a:extLst>
                <a:ext uri="{FF2B5EF4-FFF2-40B4-BE49-F238E27FC236}">
                  <a16:creationId xmlns:a16="http://schemas.microsoft.com/office/drawing/2014/main" id="{9C66BB97-2D5C-4085-8B57-5E5A87B3B2D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765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700">
        <p159:morph option="byObject"/>
      </p:transition>
    </mc:Choice>
    <mc:Fallback xmlns="">
      <p:transition spd="slow" advTm="11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0.17213 0.3483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7" y="17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9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3.7037E-6 L 0.22032 -0.30787 " pathEditMode="relative" rAng="0" ptsTypes="AA">
                                      <p:cBhvr>
                                        <p:cTn id="25" dur="11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153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7" dur="1100" fill="hold"/>
                                        <p:tgtEl>
                                          <p:spTgt spid="1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4.79167E-6 -2.96296E-6 L 0.21081 0.3125 " pathEditMode="relative" rAng="0" ptsTypes="AA">
                                      <p:cBhvr>
                                        <p:cTn id="42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1562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4" dur="1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5E-6 1.85185E-6 L -0.20911 -0.31389 " pathEditMode="relative" rAng="0" ptsTypes="AA">
                                      <p:cBhvr>
                                        <p:cTn id="59" dur="11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56" y="-156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61" dur="1100" fill="hold"/>
                                        <p:tgtEl>
                                          <p:spTgt spid="2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3.125E-6 4.44444E-6 L -0.21849 0.31851 " pathEditMode="relative" rAng="0" ptsTypes="AA">
                                      <p:cBhvr>
                                        <p:cTn id="76" dur="11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24" y="1592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78" dur="1100" fill="hold"/>
                                        <p:tgtEl>
                                          <p:spTgt spid="23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7 -4.81481E-6 L -0.00013 -0.34629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7315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95" dur="1000" fill="hold"/>
                                        <p:tgtEl>
                                          <p:spTgt spid="24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2.08333E-6 1.11111E-6 L -0.00013 -0.3463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731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112" dur="1000" fill="hold"/>
                                        <p:tgtEl>
                                          <p:spTgt spid="25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-4.79167E-6 -2.96296E-6 L 0.21081 0.3125 " pathEditMode="relative" rAng="0" ptsTypes="AA">
                                      <p:cBhvr>
                                        <p:cTn id="127" dur="11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15625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Scale>
                                      <p:cBhvr>
                                        <p:cTn id="129" dur="1100" fill="hold"/>
                                        <p:tgtEl>
                                          <p:spTgt spid="26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3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2.70833E-6 -3.7037E-7 L 0.23086 0.00463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23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146" dur="1000" fill="hold"/>
                                        <p:tgtEl>
                                          <p:spTgt spid="28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3.75E-6 1.11111E-6 L 0.23086 0.00463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231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6" presetClass="emph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Scale>
                                      <p:cBhvr>
                                        <p:cTn id="163" dur="1000" fill="hold"/>
                                        <p:tgtEl>
                                          <p:spTgt spid="29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2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2.70833E-6 -4.44444E-6 L -0.23099 -0.28888 " pathEditMode="relative" rAng="0" ptsTypes="AA">
                                      <p:cBhvr>
                                        <p:cTn id="17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-14444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6" presetClass="emph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Scale>
                                      <p:cBhvr>
                                        <p:cTn id="180" dur="1000" fill="hold"/>
                                        <p:tgtEl>
                                          <p:spTgt spid="30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3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4.16667E-6 -3.33333E-6 L -0.23021 -0.15578 " pathEditMode="relative" rAng="0" ptsTypes="AA">
                                      <p:cBhvr>
                                        <p:cTn id="195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0" y="-7801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197" dur="1000" fill="hold"/>
                                        <p:tgtEl>
                                          <p:spTgt spid="3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2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3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3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4.58333E-6 -4.44444E-6 L -0.22942 -0.04259 " pathEditMode="relative" rAng="0" ptsTypes="AA">
                                      <p:cBhvr>
                                        <p:cTn id="212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1" y="-213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6" presetClass="emph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Scale>
                                      <p:cBhvr>
                                        <p:cTn id="214" dur="1000" fill="hold"/>
                                        <p:tgtEl>
                                          <p:spTgt spid="32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2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2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3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3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42" presetClass="path" presetSubtype="0" accel="50000" decel="5000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-4.58333E-6 -3.33333E-6 L -0.23007 0.09306 " pathEditMode="relative" rAng="0" ptsTypes="AA">
                                      <p:cBhvr>
                                        <p:cTn id="229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0" y="4653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6" presetClass="emph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Scale>
                                      <p:cBhvr>
                                        <p:cTn id="231" dur="1000" fill="hold"/>
                                        <p:tgtEl>
                                          <p:spTgt spid="34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2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3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3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3.95833E-6 -3.33333E-6 L -0.09115 0.33936 " pathEditMode="relative" rAng="0" ptsTypes="AA">
                                      <p:cBhvr>
                                        <p:cTn id="246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16968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6" presetClass="emph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Scale>
                                      <p:cBhvr>
                                        <p:cTn id="248" dur="1000" fill="hold"/>
                                        <p:tgtEl>
                                          <p:spTgt spid="35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2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3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3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42" presetClass="path" presetSubtype="0" accel="50000" decel="5000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animMotion origin="layout" path="M 2.70833E-6 1.48148E-6 L -0.13464 -0.34375 " pathEditMode="relative" rAng="0" ptsTypes="AA">
                                      <p:cBhvr>
                                        <p:cTn id="26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-17199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" presetClass="emph" presetSubtype="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animScale>
                                      <p:cBhvr>
                                        <p:cTn id="265" dur="1000" fill="hold"/>
                                        <p:tgtEl>
                                          <p:spTgt spid="36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2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2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3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3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42" presetClass="path" presetSubtype="0" accel="50000" decel="5000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2.70833E-6 1.48148E-6 L -0.13464 -0.34375 " pathEditMode="relative" rAng="0" ptsTypes="AA">
                                      <p:cBhvr>
                                        <p:cTn id="280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-17199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6" presetClass="emph" presetSubtype="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Scale>
                                      <p:cBhvr>
                                        <p:cTn id="282" dur="1000" fill="hold"/>
                                        <p:tgtEl>
                                          <p:spTgt spid="37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53" presetClass="entr" presetSubtype="16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2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2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3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42" presetClass="path" presetSubtype="0" accel="50000" decel="5000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animMotion origin="layout" path="M 1.66667E-6 3.33333E-6 L 0.09167 0.34004 " pathEditMode="relative" rAng="0" ptsTypes="AA">
                                      <p:cBhvr>
                                        <p:cTn id="297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16991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6" presetClass="emph" presetSubtype="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animScale>
                                      <p:cBhvr>
                                        <p:cTn id="299" dur="1000" fill="hold"/>
                                        <p:tgtEl>
                                          <p:spTgt spid="38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2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3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3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42" presetClass="path" presetSubtype="0" accel="50000" decel="50000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animMotion origin="layout" path="M 2.5E-6 1.48148E-6 L 0.12969 -0.34445 " pathEditMode="relative" rAng="0" ptsTypes="AA">
                                      <p:cBhvr>
                                        <p:cTn id="31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6" presetClass="emph" presetSubtype="0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animScale>
                                      <p:cBhvr>
                                        <p:cTn id="316" dur="1000" fill="hold"/>
                                        <p:tgtEl>
                                          <p:spTgt spid="40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2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1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3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1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42" presetClass="path" presetSubtype="0" accel="50000" decel="5000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animMotion origin="layout" path="M 2.5E-6 1.48148E-6 L 0.12969 -0.34445 " pathEditMode="relative" rAng="0" ptsTypes="AA">
                                      <p:cBhvr>
                                        <p:cTn id="331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32" presetID="6" presetClass="emph" presetSubtype="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animScale>
                                      <p:cBhvr>
                                        <p:cTn id="333" dur="1000" fill="hold"/>
                                        <p:tgtEl>
                                          <p:spTgt spid="4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34" presetID="53" presetClass="entr" presetSubtype="16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2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2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3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3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矩形 255">
            <a:extLst>
              <a:ext uri="{FF2B5EF4-FFF2-40B4-BE49-F238E27FC236}">
                <a16:creationId xmlns:a16="http://schemas.microsoft.com/office/drawing/2014/main" id="{BB458411-063F-4C4C-A41E-B12FE517CF14}"/>
              </a:ext>
            </a:extLst>
          </p:cNvPr>
          <p:cNvSpPr/>
          <p:nvPr/>
        </p:nvSpPr>
        <p:spPr>
          <a:xfrm>
            <a:off x="5642585" y="2975585"/>
            <a:ext cx="906830" cy="906830"/>
          </a:xfrm>
          <a:prstGeom prst="rect">
            <a:avLst/>
          </a:prstGeom>
          <a:solidFill>
            <a:srgbClr val="28F7F9"/>
          </a:solidFill>
          <a:ln>
            <a:noFill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2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2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31D51B5-7A47-4C89-993B-9AD488C1B1B9}"/>
              </a:ext>
            </a:extLst>
          </p:cNvPr>
          <p:cNvCxnSpPr>
            <a:cxnSpLocks/>
          </p:cNvCxnSpPr>
          <p:nvPr/>
        </p:nvCxnSpPr>
        <p:spPr>
          <a:xfrm flipH="1">
            <a:off x="-4231037" y="3882415"/>
            <a:ext cx="20905867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DAF5A7C-CE04-4287-8141-FC334D243478}"/>
              </a:ext>
            </a:extLst>
          </p:cNvPr>
          <p:cNvCxnSpPr>
            <a:cxnSpLocks/>
          </p:cNvCxnSpPr>
          <p:nvPr/>
        </p:nvCxnSpPr>
        <p:spPr>
          <a:xfrm flipH="1">
            <a:off x="-4482829" y="2975585"/>
            <a:ext cx="21157659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8B2E349-58CA-4A61-BC81-1FFD71A9CDD2}"/>
              </a:ext>
            </a:extLst>
          </p:cNvPr>
          <p:cNvCxnSpPr>
            <a:cxnSpLocks/>
          </p:cNvCxnSpPr>
          <p:nvPr/>
        </p:nvCxnSpPr>
        <p:spPr>
          <a:xfrm flipV="1">
            <a:off x="6549415" y="-2537848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6160293-2BDA-4B9E-BC61-4A6F342C4FB5}"/>
              </a:ext>
            </a:extLst>
          </p:cNvPr>
          <p:cNvCxnSpPr>
            <a:cxnSpLocks/>
          </p:cNvCxnSpPr>
          <p:nvPr/>
        </p:nvCxnSpPr>
        <p:spPr>
          <a:xfrm flipV="1">
            <a:off x="5613402" y="-2553345"/>
            <a:ext cx="0" cy="1196469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箭头: 五边形 424">
            <a:extLst>
              <a:ext uri="{FF2B5EF4-FFF2-40B4-BE49-F238E27FC236}">
                <a16:creationId xmlns:a16="http://schemas.microsoft.com/office/drawing/2014/main" id="{7A604620-4FA1-477C-80A3-4D790B7E147A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6" name="文本框 425">
            <a:extLst>
              <a:ext uri="{FF2B5EF4-FFF2-40B4-BE49-F238E27FC236}">
                <a16:creationId xmlns:a16="http://schemas.microsoft.com/office/drawing/2014/main" id="{7B44BCF9-DECA-41D5-B3FA-03C85A7E57A0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60C2335A-1979-4AEF-B06A-369D494286D9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2CA1010-0CFE-472E-B9DF-704E77844F69}"/>
              </a:ext>
            </a:extLst>
          </p:cNvPr>
          <p:cNvSpPr txBox="1"/>
          <p:nvPr/>
        </p:nvSpPr>
        <p:spPr>
          <a:xfrm>
            <a:off x="7399845" y="3228945"/>
            <a:ext cx="412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1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系统：中枢控制已被入侵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6001F4-C6AF-410F-9853-AE71B3884B9E}"/>
              </a:ext>
            </a:extLst>
          </p:cNvPr>
          <p:cNvSpPr txBox="1"/>
          <p:nvPr/>
        </p:nvSpPr>
        <p:spPr>
          <a:xfrm>
            <a:off x="793287" y="3228945"/>
            <a:ext cx="412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1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系统：主程线路已被入侵</a:t>
            </a:r>
          </a:p>
        </p:txBody>
      </p:sp>
      <p:grpSp>
        <p:nvGrpSpPr>
          <p:cNvPr id="13" name="PA-组合 259">
            <a:extLst>
              <a:ext uri="{FF2B5EF4-FFF2-40B4-BE49-F238E27FC236}">
                <a16:creationId xmlns:a16="http://schemas.microsoft.com/office/drawing/2014/main" id="{22EB58FD-7889-4D22-A158-94B2FB5EB8E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6200000">
            <a:off x="5196741" y="578316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4" name="PA-直接连接符 4">
              <a:extLst>
                <a:ext uri="{FF2B5EF4-FFF2-40B4-BE49-F238E27FC236}">
                  <a16:creationId xmlns:a16="http://schemas.microsoft.com/office/drawing/2014/main" id="{7E80F65C-4533-4518-8062-9823D3546DBE}"/>
                </a:ext>
              </a:extLst>
            </p:cNvPr>
            <p:cNvCxnSpPr>
              <a:cxnSpLocks/>
            </p:cNvCxnSpPr>
            <p:nvPr>
              <p:custDataLst>
                <p:tags r:id="rId28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-直接连接符 8">
              <a:extLst>
                <a:ext uri="{FF2B5EF4-FFF2-40B4-BE49-F238E27FC236}">
                  <a16:creationId xmlns:a16="http://schemas.microsoft.com/office/drawing/2014/main" id="{32F93DDA-885C-4504-9222-CC3310750709}"/>
                </a:ext>
              </a:extLst>
            </p:cNvPr>
            <p:cNvCxnSpPr>
              <a:cxnSpLocks/>
            </p:cNvCxnSpPr>
            <p:nvPr>
              <p:custDataLst>
                <p:tags r:id="rId28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-直接连接符 10">
              <a:extLst>
                <a:ext uri="{FF2B5EF4-FFF2-40B4-BE49-F238E27FC236}">
                  <a16:creationId xmlns:a16="http://schemas.microsoft.com/office/drawing/2014/main" id="{A7037A85-1587-47DB-8C4A-33F5B20B3368}"/>
                </a:ext>
              </a:extLst>
            </p:cNvPr>
            <p:cNvCxnSpPr>
              <a:cxnSpLocks/>
            </p:cNvCxnSpPr>
            <p:nvPr>
              <p:custDataLst>
                <p:tags r:id="rId28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PA-组合 263">
            <a:extLst>
              <a:ext uri="{FF2B5EF4-FFF2-40B4-BE49-F238E27FC236}">
                <a16:creationId xmlns:a16="http://schemas.microsoft.com/office/drawing/2014/main" id="{90C0AE62-B01B-4FBD-A183-185BD4D1917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718827" y="-90747"/>
            <a:ext cx="1679215" cy="1667103"/>
            <a:chOff x="6241924" y="2495913"/>
            <a:chExt cx="1679215" cy="1667103"/>
          </a:xfrm>
        </p:grpSpPr>
        <p:sp>
          <p:nvSpPr>
            <p:cNvPr id="18" name="PA-矩形 264">
              <a:extLst>
                <a:ext uri="{FF2B5EF4-FFF2-40B4-BE49-F238E27FC236}">
                  <a16:creationId xmlns:a16="http://schemas.microsoft.com/office/drawing/2014/main" id="{0F01E479-BE40-4B52-B56F-DFFB4E971D5A}"/>
                </a:ext>
              </a:extLst>
            </p:cNvPr>
            <p:cNvSpPr/>
            <p:nvPr>
              <p:custDataLst>
                <p:tags r:id="rId27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矩形 265">
              <a:extLst>
                <a:ext uri="{FF2B5EF4-FFF2-40B4-BE49-F238E27FC236}">
                  <a16:creationId xmlns:a16="http://schemas.microsoft.com/office/drawing/2014/main" id="{3D3DC8FE-6704-451A-8D5B-EAE69440EAD3}"/>
                </a:ext>
              </a:extLst>
            </p:cNvPr>
            <p:cNvSpPr/>
            <p:nvPr>
              <p:custDataLst>
                <p:tags r:id="rId28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PA-矩形 266">
              <a:extLst>
                <a:ext uri="{FF2B5EF4-FFF2-40B4-BE49-F238E27FC236}">
                  <a16:creationId xmlns:a16="http://schemas.microsoft.com/office/drawing/2014/main" id="{FC660AE1-FF62-4090-9B1B-6F519551BD95}"/>
                </a:ext>
              </a:extLst>
            </p:cNvPr>
            <p:cNvSpPr/>
            <p:nvPr>
              <p:custDataLst>
                <p:tags r:id="rId28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-矩形 267">
              <a:extLst>
                <a:ext uri="{FF2B5EF4-FFF2-40B4-BE49-F238E27FC236}">
                  <a16:creationId xmlns:a16="http://schemas.microsoft.com/office/drawing/2014/main" id="{0C6F0EEA-E0A0-407B-BCE4-474F1C673F6E}"/>
                </a:ext>
              </a:extLst>
            </p:cNvPr>
            <p:cNvSpPr/>
            <p:nvPr>
              <p:custDataLst>
                <p:tags r:id="rId28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-矩形 268">
              <a:extLst>
                <a:ext uri="{FF2B5EF4-FFF2-40B4-BE49-F238E27FC236}">
                  <a16:creationId xmlns:a16="http://schemas.microsoft.com/office/drawing/2014/main" id="{23022415-A5FB-4D72-B88A-22370E71594A}"/>
                </a:ext>
              </a:extLst>
            </p:cNvPr>
            <p:cNvSpPr/>
            <p:nvPr>
              <p:custDataLst>
                <p:tags r:id="rId28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矩形 269">
              <a:extLst>
                <a:ext uri="{FF2B5EF4-FFF2-40B4-BE49-F238E27FC236}">
                  <a16:creationId xmlns:a16="http://schemas.microsoft.com/office/drawing/2014/main" id="{471CDF2D-6C2E-41CA-8A7F-B5B51946A175}"/>
                </a:ext>
              </a:extLst>
            </p:cNvPr>
            <p:cNvSpPr/>
            <p:nvPr>
              <p:custDataLst>
                <p:tags r:id="rId28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矩形 270">
              <a:extLst>
                <a:ext uri="{FF2B5EF4-FFF2-40B4-BE49-F238E27FC236}">
                  <a16:creationId xmlns:a16="http://schemas.microsoft.com/office/drawing/2014/main" id="{F148B14A-5612-417F-9DAA-D724151E8633}"/>
                </a:ext>
              </a:extLst>
            </p:cNvPr>
            <p:cNvSpPr/>
            <p:nvPr>
              <p:custDataLst>
                <p:tags r:id="rId28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PA-组合 259">
            <a:extLst>
              <a:ext uri="{FF2B5EF4-FFF2-40B4-BE49-F238E27FC236}">
                <a16:creationId xmlns:a16="http://schemas.microsoft.com/office/drawing/2014/main" id="{83C6CF39-1180-4BA1-9272-0C7E4698B51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rot="16200000">
            <a:off x="5187027" y="99719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7" name="PA-直接连接符 4">
              <a:extLst>
                <a:ext uri="{FF2B5EF4-FFF2-40B4-BE49-F238E27FC236}">
                  <a16:creationId xmlns:a16="http://schemas.microsoft.com/office/drawing/2014/main" id="{F7372F67-96EA-4173-BD54-AE6B4F7924CE}"/>
                </a:ext>
              </a:extLst>
            </p:cNvPr>
            <p:cNvCxnSpPr>
              <a:cxnSpLocks/>
            </p:cNvCxnSpPr>
            <p:nvPr>
              <p:custDataLst>
                <p:tags r:id="rId27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F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-直接连接符 8">
              <a:extLst>
                <a:ext uri="{FF2B5EF4-FFF2-40B4-BE49-F238E27FC236}">
                  <a16:creationId xmlns:a16="http://schemas.microsoft.com/office/drawing/2014/main" id="{5B7C05C1-C05B-4179-800A-D4E6BB33EA04}"/>
                </a:ext>
              </a:extLst>
            </p:cNvPr>
            <p:cNvCxnSpPr>
              <a:cxnSpLocks/>
            </p:cNvCxnSpPr>
            <p:nvPr>
              <p:custDataLst>
                <p:tags r:id="rId27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-直接连接符 10">
              <a:extLst>
                <a:ext uri="{FF2B5EF4-FFF2-40B4-BE49-F238E27FC236}">
                  <a16:creationId xmlns:a16="http://schemas.microsoft.com/office/drawing/2014/main" id="{17525A3C-8A53-4B3E-97B5-1D6FCD24B66A}"/>
                </a:ext>
              </a:extLst>
            </p:cNvPr>
            <p:cNvCxnSpPr>
              <a:cxnSpLocks/>
            </p:cNvCxnSpPr>
            <p:nvPr>
              <p:custDataLst>
                <p:tags r:id="rId27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PA-组合 263">
            <a:extLst>
              <a:ext uri="{FF2B5EF4-FFF2-40B4-BE49-F238E27FC236}">
                <a16:creationId xmlns:a16="http://schemas.microsoft.com/office/drawing/2014/main" id="{46BB38C9-14A1-4127-8123-D19B6E4C8DE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709113" y="328131"/>
            <a:ext cx="1679215" cy="1667103"/>
            <a:chOff x="6241924" y="2495913"/>
            <a:chExt cx="1679215" cy="1667103"/>
          </a:xfrm>
        </p:grpSpPr>
        <p:sp>
          <p:nvSpPr>
            <p:cNvPr id="31" name="PA-矩形 264">
              <a:extLst>
                <a:ext uri="{FF2B5EF4-FFF2-40B4-BE49-F238E27FC236}">
                  <a16:creationId xmlns:a16="http://schemas.microsoft.com/office/drawing/2014/main" id="{287E7140-F255-47C7-8DAD-53B8259DC487}"/>
                </a:ext>
              </a:extLst>
            </p:cNvPr>
            <p:cNvSpPr/>
            <p:nvPr>
              <p:custDataLst>
                <p:tags r:id="rId26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-矩形 265">
              <a:extLst>
                <a:ext uri="{FF2B5EF4-FFF2-40B4-BE49-F238E27FC236}">
                  <a16:creationId xmlns:a16="http://schemas.microsoft.com/office/drawing/2014/main" id="{1DBF67E4-FB94-4419-81E9-96FB74A25DD6}"/>
                </a:ext>
              </a:extLst>
            </p:cNvPr>
            <p:cNvSpPr/>
            <p:nvPr>
              <p:custDataLst>
                <p:tags r:id="rId27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矩形 266">
              <a:extLst>
                <a:ext uri="{FF2B5EF4-FFF2-40B4-BE49-F238E27FC236}">
                  <a16:creationId xmlns:a16="http://schemas.microsoft.com/office/drawing/2014/main" id="{6DC61A6B-B79E-4105-BE48-B6443B5D3902}"/>
                </a:ext>
              </a:extLst>
            </p:cNvPr>
            <p:cNvSpPr/>
            <p:nvPr>
              <p:custDataLst>
                <p:tags r:id="rId27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PA-矩形 267">
              <a:extLst>
                <a:ext uri="{FF2B5EF4-FFF2-40B4-BE49-F238E27FC236}">
                  <a16:creationId xmlns:a16="http://schemas.microsoft.com/office/drawing/2014/main" id="{A3EB20F2-0CD9-43EF-9631-4AD6690BD290}"/>
                </a:ext>
              </a:extLst>
            </p:cNvPr>
            <p:cNvSpPr/>
            <p:nvPr>
              <p:custDataLst>
                <p:tags r:id="rId27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-矩形 268">
              <a:extLst>
                <a:ext uri="{FF2B5EF4-FFF2-40B4-BE49-F238E27FC236}">
                  <a16:creationId xmlns:a16="http://schemas.microsoft.com/office/drawing/2014/main" id="{F980EB11-373C-4A16-8205-3300FEC8E30E}"/>
                </a:ext>
              </a:extLst>
            </p:cNvPr>
            <p:cNvSpPr/>
            <p:nvPr>
              <p:custDataLst>
                <p:tags r:id="rId27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-矩形 269">
              <a:extLst>
                <a:ext uri="{FF2B5EF4-FFF2-40B4-BE49-F238E27FC236}">
                  <a16:creationId xmlns:a16="http://schemas.microsoft.com/office/drawing/2014/main" id="{DFA51DB9-31EE-4B29-85E1-BA6207F1FB8E}"/>
                </a:ext>
              </a:extLst>
            </p:cNvPr>
            <p:cNvSpPr/>
            <p:nvPr>
              <p:custDataLst>
                <p:tags r:id="rId27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PA-矩形 270">
              <a:extLst>
                <a:ext uri="{FF2B5EF4-FFF2-40B4-BE49-F238E27FC236}">
                  <a16:creationId xmlns:a16="http://schemas.microsoft.com/office/drawing/2014/main" id="{AE5BE3CC-B45B-4020-A147-85F2A6C4D537}"/>
                </a:ext>
              </a:extLst>
            </p:cNvPr>
            <p:cNvSpPr/>
            <p:nvPr>
              <p:custDataLst>
                <p:tags r:id="rId27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PA-组合 259">
            <a:extLst>
              <a:ext uri="{FF2B5EF4-FFF2-40B4-BE49-F238E27FC236}">
                <a16:creationId xmlns:a16="http://schemas.microsoft.com/office/drawing/2014/main" id="{EC18DE50-D847-40DC-9BEE-29C5B51D24A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rot="16200000">
            <a:off x="5185925" y="1922719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9" name="PA-直接连接符 4">
              <a:extLst>
                <a:ext uri="{FF2B5EF4-FFF2-40B4-BE49-F238E27FC236}">
                  <a16:creationId xmlns:a16="http://schemas.microsoft.com/office/drawing/2014/main" id="{AACB0513-ED7A-48A6-91BF-83E4677698F5}"/>
                </a:ext>
              </a:extLst>
            </p:cNvPr>
            <p:cNvCxnSpPr>
              <a:cxnSpLocks/>
            </p:cNvCxnSpPr>
            <p:nvPr>
              <p:custDataLst>
                <p:tags r:id="rId26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-直接连接符 8">
              <a:extLst>
                <a:ext uri="{FF2B5EF4-FFF2-40B4-BE49-F238E27FC236}">
                  <a16:creationId xmlns:a16="http://schemas.microsoft.com/office/drawing/2014/main" id="{19091709-B0C2-47DD-8E99-C33BE8266DDB}"/>
                </a:ext>
              </a:extLst>
            </p:cNvPr>
            <p:cNvCxnSpPr>
              <a:cxnSpLocks/>
            </p:cNvCxnSpPr>
            <p:nvPr>
              <p:custDataLst>
                <p:tags r:id="rId26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-直接连接符 10">
              <a:extLst>
                <a:ext uri="{FF2B5EF4-FFF2-40B4-BE49-F238E27FC236}">
                  <a16:creationId xmlns:a16="http://schemas.microsoft.com/office/drawing/2014/main" id="{93777F5C-B091-41D5-B226-0D589A7E4B4E}"/>
                </a:ext>
              </a:extLst>
            </p:cNvPr>
            <p:cNvCxnSpPr>
              <a:cxnSpLocks/>
            </p:cNvCxnSpPr>
            <p:nvPr>
              <p:custDataLst>
                <p:tags r:id="rId26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PA-组合 263">
            <a:extLst>
              <a:ext uri="{FF2B5EF4-FFF2-40B4-BE49-F238E27FC236}">
                <a16:creationId xmlns:a16="http://schemas.microsoft.com/office/drawing/2014/main" id="{F79B7BF5-729E-4551-843F-EECDAB6F83C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708011" y="1253656"/>
            <a:ext cx="1679215" cy="1667103"/>
            <a:chOff x="6241924" y="2495913"/>
            <a:chExt cx="1679215" cy="1667103"/>
          </a:xfrm>
        </p:grpSpPr>
        <p:sp>
          <p:nvSpPr>
            <p:cNvPr id="43" name="PA-矩形 264">
              <a:extLst>
                <a:ext uri="{FF2B5EF4-FFF2-40B4-BE49-F238E27FC236}">
                  <a16:creationId xmlns:a16="http://schemas.microsoft.com/office/drawing/2014/main" id="{A9B59610-C328-44FE-A522-61F8B02A4E63}"/>
                </a:ext>
              </a:extLst>
            </p:cNvPr>
            <p:cNvSpPr/>
            <p:nvPr>
              <p:custDataLst>
                <p:tags r:id="rId25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PA-矩形 265">
              <a:extLst>
                <a:ext uri="{FF2B5EF4-FFF2-40B4-BE49-F238E27FC236}">
                  <a16:creationId xmlns:a16="http://schemas.microsoft.com/office/drawing/2014/main" id="{53A348EB-677A-4109-8AD5-F96A1105E7EC}"/>
                </a:ext>
              </a:extLst>
            </p:cNvPr>
            <p:cNvSpPr/>
            <p:nvPr>
              <p:custDataLst>
                <p:tags r:id="rId26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-矩形 266">
              <a:extLst>
                <a:ext uri="{FF2B5EF4-FFF2-40B4-BE49-F238E27FC236}">
                  <a16:creationId xmlns:a16="http://schemas.microsoft.com/office/drawing/2014/main" id="{06F87DA0-D3DF-4E91-9FC6-4037D515DE4C}"/>
                </a:ext>
              </a:extLst>
            </p:cNvPr>
            <p:cNvSpPr/>
            <p:nvPr>
              <p:custDataLst>
                <p:tags r:id="rId26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-矩形 267">
              <a:extLst>
                <a:ext uri="{FF2B5EF4-FFF2-40B4-BE49-F238E27FC236}">
                  <a16:creationId xmlns:a16="http://schemas.microsoft.com/office/drawing/2014/main" id="{D38E74A7-A1FF-4AF7-9D30-83281712783A}"/>
                </a:ext>
              </a:extLst>
            </p:cNvPr>
            <p:cNvSpPr/>
            <p:nvPr>
              <p:custDataLst>
                <p:tags r:id="rId26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-矩形 268">
              <a:extLst>
                <a:ext uri="{FF2B5EF4-FFF2-40B4-BE49-F238E27FC236}">
                  <a16:creationId xmlns:a16="http://schemas.microsoft.com/office/drawing/2014/main" id="{B74BA7F9-216A-4608-A405-E3BF9D984D31}"/>
                </a:ext>
              </a:extLst>
            </p:cNvPr>
            <p:cNvSpPr/>
            <p:nvPr>
              <p:custDataLst>
                <p:tags r:id="rId26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-矩形 269">
              <a:extLst>
                <a:ext uri="{FF2B5EF4-FFF2-40B4-BE49-F238E27FC236}">
                  <a16:creationId xmlns:a16="http://schemas.microsoft.com/office/drawing/2014/main" id="{74468657-F3A2-4B67-9848-52414AAB017E}"/>
                </a:ext>
              </a:extLst>
            </p:cNvPr>
            <p:cNvSpPr/>
            <p:nvPr>
              <p:custDataLst>
                <p:tags r:id="rId26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PA-矩形 270">
              <a:extLst>
                <a:ext uri="{FF2B5EF4-FFF2-40B4-BE49-F238E27FC236}">
                  <a16:creationId xmlns:a16="http://schemas.microsoft.com/office/drawing/2014/main" id="{7005F7D4-27EA-41DC-8423-C1CCA4C61CB1}"/>
                </a:ext>
              </a:extLst>
            </p:cNvPr>
            <p:cNvSpPr/>
            <p:nvPr>
              <p:custDataLst>
                <p:tags r:id="rId26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PA-组合 259">
            <a:extLst>
              <a:ext uri="{FF2B5EF4-FFF2-40B4-BE49-F238E27FC236}">
                <a16:creationId xmlns:a16="http://schemas.microsoft.com/office/drawing/2014/main" id="{87524FD2-022D-4F05-8BD4-C423863475E6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6200000">
            <a:off x="5185924" y="4351799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51" name="PA-直接连接符 4">
              <a:extLst>
                <a:ext uri="{FF2B5EF4-FFF2-40B4-BE49-F238E27FC236}">
                  <a16:creationId xmlns:a16="http://schemas.microsoft.com/office/drawing/2014/main" id="{F4784C86-0D62-440B-AF4A-66B433AA3091}"/>
                </a:ext>
              </a:extLst>
            </p:cNvPr>
            <p:cNvCxnSpPr>
              <a:cxnSpLocks/>
            </p:cNvCxnSpPr>
            <p:nvPr>
              <p:custDataLst>
                <p:tags r:id="rId25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PA-直接连接符 8">
              <a:extLst>
                <a:ext uri="{FF2B5EF4-FFF2-40B4-BE49-F238E27FC236}">
                  <a16:creationId xmlns:a16="http://schemas.microsoft.com/office/drawing/2014/main" id="{B3A4D642-E975-4CBE-8669-289DEFD05ECC}"/>
                </a:ext>
              </a:extLst>
            </p:cNvPr>
            <p:cNvCxnSpPr>
              <a:cxnSpLocks/>
            </p:cNvCxnSpPr>
            <p:nvPr>
              <p:custDataLst>
                <p:tags r:id="rId25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PA-直接连接符 10">
              <a:extLst>
                <a:ext uri="{FF2B5EF4-FFF2-40B4-BE49-F238E27FC236}">
                  <a16:creationId xmlns:a16="http://schemas.microsoft.com/office/drawing/2014/main" id="{638CDBC9-7DB1-41D7-8DB6-405B079A92B7}"/>
                </a:ext>
              </a:extLst>
            </p:cNvPr>
            <p:cNvCxnSpPr>
              <a:cxnSpLocks/>
            </p:cNvCxnSpPr>
            <p:nvPr>
              <p:custDataLst>
                <p:tags r:id="rId25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PA-组合 263">
            <a:extLst>
              <a:ext uri="{FF2B5EF4-FFF2-40B4-BE49-F238E27FC236}">
                <a16:creationId xmlns:a16="http://schemas.microsoft.com/office/drawing/2014/main" id="{5900D95C-4FB8-48D4-9B28-9045E1FB87F2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4708010" y="3682736"/>
            <a:ext cx="1679215" cy="1667103"/>
            <a:chOff x="6241924" y="2495913"/>
            <a:chExt cx="1679215" cy="1667103"/>
          </a:xfrm>
        </p:grpSpPr>
        <p:sp>
          <p:nvSpPr>
            <p:cNvPr id="55" name="PA-矩形 264">
              <a:extLst>
                <a:ext uri="{FF2B5EF4-FFF2-40B4-BE49-F238E27FC236}">
                  <a16:creationId xmlns:a16="http://schemas.microsoft.com/office/drawing/2014/main" id="{9B259E88-8E37-4119-8F78-1FBBF9A8C2C7}"/>
                </a:ext>
              </a:extLst>
            </p:cNvPr>
            <p:cNvSpPr/>
            <p:nvPr>
              <p:custDataLst>
                <p:tags r:id="rId24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矩形 265">
              <a:extLst>
                <a:ext uri="{FF2B5EF4-FFF2-40B4-BE49-F238E27FC236}">
                  <a16:creationId xmlns:a16="http://schemas.microsoft.com/office/drawing/2014/main" id="{4C0F708C-6E8F-43F7-8741-FCC3495CF948}"/>
                </a:ext>
              </a:extLst>
            </p:cNvPr>
            <p:cNvSpPr/>
            <p:nvPr>
              <p:custDataLst>
                <p:tags r:id="rId25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矩形 266">
              <a:extLst>
                <a:ext uri="{FF2B5EF4-FFF2-40B4-BE49-F238E27FC236}">
                  <a16:creationId xmlns:a16="http://schemas.microsoft.com/office/drawing/2014/main" id="{D8736FF4-B353-4303-8E5F-F4772CEAED1B}"/>
                </a:ext>
              </a:extLst>
            </p:cNvPr>
            <p:cNvSpPr/>
            <p:nvPr>
              <p:custDataLst>
                <p:tags r:id="rId25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矩形 267">
              <a:extLst>
                <a:ext uri="{FF2B5EF4-FFF2-40B4-BE49-F238E27FC236}">
                  <a16:creationId xmlns:a16="http://schemas.microsoft.com/office/drawing/2014/main" id="{7936ACB3-0A45-4B62-806F-252EA299060C}"/>
                </a:ext>
              </a:extLst>
            </p:cNvPr>
            <p:cNvSpPr/>
            <p:nvPr>
              <p:custDataLst>
                <p:tags r:id="rId25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PA-矩形 268">
              <a:extLst>
                <a:ext uri="{FF2B5EF4-FFF2-40B4-BE49-F238E27FC236}">
                  <a16:creationId xmlns:a16="http://schemas.microsoft.com/office/drawing/2014/main" id="{08B356FE-0409-4EA3-8BA4-13CD787B73B5}"/>
                </a:ext>
              </a:extLst>
            </p:cNvPr>
            <p:cNvSpPr/>
            <p:nvPr>
              <p:custDataLst>
                <p:tags r:id="rId25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PA-矩形 269">
              <a:extLst>
                <a:ext uri="{FF2B5EF4-FFF2-40B4-BE49-F238E27FC236}">
                  <a16:creationId xmlns:a16="http://schemas.microsoft.com/office/drawing/2014/main" id="{F87DF9E7-6AB1-4993-8109-C779C2D37F40}"/>
                </a:ext>
              </a:extLst>
            </p:cNvPr>
            <p:cNvSpPr/>
            <p:nvPr>
              <p:custDataLst>
                <p:tags r:id="rId25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PA-矩形 270">
              <a:extLst>
                <a:ext uri="{FF2B5EF4-FFF2-40B4-BE49-F238E27FC236}">
                  <a16:creationId xmlns:a16="http://schemas.microsoft.com/office/drawing/2014/main" id="{3E9BF0FF-DB1B-4AA9-A879-3F6E8A8EA0C3}"/>
                </a:ext>
              </a:extLst>
            </p:cNvPr>
            <p:cNvSpPr/>
            <p:nvPr>
              <p:custDataLst>
                <p:tags r:id="rId25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PA-组合 259">
            <a:extLst>
              <a:ext uri="{FF2B5EF4-FFF2-40B4-BE49-F238E27FC236}">
                <a16:creationId xmlns:a16="http://schemas.microsoft.com/office/drawing/2014/main" id="{D4DAC80F-949B-4975-A7CA-2341BCEA0CAF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 rot="16200000">
            <a:off x="5185925" y="523675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63" name="PA-直接连接符 4">
              <a:extLst>
                <a:ext uri="{FF2B5EF4-FFF2-40B4-BE49-F238E27FC236}">
                  <a16:creationId xmlns:a16="http://schemas.microsoft.com/office/drawing/2014/main" id="{E5C0F8EB-ACE0-406A-BA62-75C8C9F8CC2E}"/>
                </a:ext>
              </a:extLst>
            </p:cNvPr>
            <p:cNvCxnSpPr>
              <a:cxnSpLocks/>
            </p:cNvCxnSpPr>
            <p:nvPr>
              <p:custDataLst>
                <p:tags r:id="rId24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PA-直接连接符 8">
              <a:extLst>
                <a:ext uri="{FF2B5EF4-FFF2-40B4-BE49-F238E27FC236}">
                  <a16:creationId xmlns:a16="http://schemas.microsoft.com/office/drawing/2014/main" id="{B5063622-A87A-47AB-9B17-E2671412398F}"/>
                </a:ext>
              </a:extLst>
            </p:cNvPr>
            <p:cNvCxnSpPr>
              <a:cxnSpLocks/>
            </p:cNvCxnSpPr>
            <p:nvPr>
              <p:custDataLst>
                <p:tags r:id="rId24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PA-直接连接符 10">
              <a:extLst>
                <a:ext uri="{FF2B5EF4-FFF2-40B4-BE49-F238E27FC236}">
                  <a16:creationId xmlns:a16="http://schemas.microsoft.com/office/drawing/2014/main" id="{D96CCE08-0D8D-4A6F-816A-58E970A11C13}"/>
                </a:ext>
              </a:extLst>
            </p:cNvPr>
            <p:cNvCxnSpPr>
              <a:cxnSpLocks/>
            </p:cNvCxnSpPr>
            <p:nvPr>
              <p:custDataLst>
                <p:tags r:id="rId24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PA-组合 263">
            <a:extLst>
              <a:ext uri="{FF2B5EF4-FFF2-40B4-BE49-F238E27FC236}">
                <a16:creationId xmlns:a16="http://schemas.microsoft.com/office/drawing/2014/main" id="{D37C5741-473F-4127-B327-D7114934CEC9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4708011" y="4567694"/>
            <a:ext cx="1679215" cy="1667103"/>
            <a:chOff x="6241924" y="2495913"/>
            <a:chExt cx="1679215" cy="1667103"/>
          </a:xfrm>
        </p:grpSpPr>
        <p:sp>
          <p:nvSpPr>
            <p:cNvPr id="67" name="PA-矩形 264">
              <a:extLst>
                <a:ext uri="{FF2B5EF4-FFF2-40B4-BE49-F238E27FC236}">
                  <a16:creationId xmlns:a16="http://schemas.microsoft.com/office/drawing/2014/main" id="{6BDF1BA6-408C-4903-8CD6-34387FC030C5}"/>
                </a:ext>
              </a:extLst>
            </p:cNvPr>
            <p:cNvSpPr/>
            <p:nvPr>
              <p:custDataLst>
                <p:tags r:id="rId23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PA-矩形 265">
              <a:extLst>
                <a:ext uri="{FF2B5EF4-FFF2-40B4-BE49-F238E27FC236}">
                  <a16:creationId xmlns:a16="http://schemas.microsoft.com/office/drawing/2014/main" id="{61B925DE-271D-4970-8C54-BCA317ED2326}"/>
                </a:ext>
              </a:extLst>
            </p:cNvPr>
            <p:cNvSpPr/>
            <p:nvPr>
              <p:custDataLst>
                <p:tags r:id="rId24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PA-矩形 266">
              <a:extLst>
                <a:ext uri="{FF2B5EF4-FFF2-40B4-BE49-F238E27FC236}">
                  <a16:creationId xmlns:a16="http://schemas.microsoft.com/office/drawing/2014/main" id="{E561E952-9F55-4F2E-8EA0-D8970BC9502A}"/>
                </a:ext>
              </a:extLst>
            </p:cNvPr>
            <p:cNvSpPr/>
            <p:nvPr>
              <p:custDataLst>
                <p:tags r:id="rId24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PA-矩形 267">
              <a:extLst>
                <a:ext uri="{FF2B5EF4-FFF2-40B4-BE49-F238E27FC236}">
                  <a16:creationId xmlns:a16="http://schemas.microsoft.com/office/drawing/2014/main" id="{602AFAD7-7E25-4AB6-8585-460330DE97C8}"/>
                </a:ext>
              </a:extLst>
            </p:cNvPr>
            <p:cNvSpPr/>
            <p:nvPr>
              <p:custDataLst>
                <p:tags r:id="rId24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PA-矩形 268">
              <a:extLst>
                <a:ext uri="{FF2B5EF4-FFF2-40B4-BE49-F238E27FC236}">
                  <a16:creationId xmlns:a16="http://schemas.microsoft.com/office/drawing/2014/main" id="{C8A9156B-F59C-4AD2-956E-C0F83BDF4011}"/>
                </a:ext>
              </a:extLst>
            </p:cNvPr>
            <p:cNvSpPr/>
            <p:nvPr>
              <p:custDataLst>
                <p:tags r:id="rId24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PA-矩形 269">
              <a:extLst>
                <a:ext uri="{FF2B5EF4-FFF2-40B4-BE49-F238E27FC236}">
                  <a16:creationId xmlns:a16="http://schemas.microsoft.com/office/drawing/2014/main" id="{1F3D1250-2BC5-4D28-8FD2-A6680D87B044}"/>
                </a:ext>
              </a:extLst>
            </p:cNvPr>
            <p:cNvSpPr/>
            <p:nvPr>
              <p:custDataLst>
                <p:tags r:id="rId24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PA-矩形 270">
              <a:extLst>
                <a:ext uri="{FF2B5EF4-FFF2-40B4-BE49-F238E27FC236}">
                  <a16:creationId xmlns:a16="http://schemas.microsoft.com/office/drawing/2014/main" id="{8657537B-7F39-4B53-8FC7-F886E4538831}"/>
                </a:ext>
              </a:extLst>
            </p:cNvPr>
            <p:cNvSpPr/>
            <p:nvPr>
              <p:custDataLst>
                <p:tags r:id="rId24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PA-组合 259">
            <a:extLst>
              <a:ext uri="{FF2B5EF4-FFF2-40B4-BE49-F238E27FC236}">
                <a16:creationId xmlns:a16="http://schemas.microsoft.com/office/drawing/2014/main" id="{8F90DD1C-4DD7-4CE0-B582-96B92DA93EB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 rot="16200000">
            <a:off x="5185925" y="6141262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75" name="PA-直接连接符 4">
              <a:extLst>
                <a:ext uri="{FF2B5EF4-FFF2-40B4-BE49-F238E27FC236}">
                  <a16:creationId xmlns:a16="http://schemas.microsoft.com/office/drawing/2014/main" id="{C1A19035-DE55-48B6-AC96-24BDEF33135E}"/>
                </a:ext>
              </a:extLst>
            </p:cNvPr>
            <p:cNvCxnSpPr>
              <a:cxnSpLocks/>
            </p:cNvCxnSpPr>
            <p:nvPr>
              <p:custDataLst>
                <p:tags r:id="rId23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PA-直接连接符 8">
              <a:extLst>
                <a:ext uri="{FF2B5EF4-FFF2-40B4-BE49-F238E27FC236}">
                  <a16:creationId xmlns:a16="http://schemas.microsoft.com/office/drawing/2014/main" id="{CA180B8B-E80A-4EF0-985E-E0BBE3E0651C}"/>
                </a:ext>
              </a:extLst>
            </p:cNvPr>
            <p:cNvCxnSpPr>
              <a:cxnSpLocks/>
            </p:cNvCxnSpPr>
            <p:nvPr>
              <p:custDataLst>
                <p:tags r:id="rId23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PA-直接连接符 10">
              <a:extLst>
                <a:ext uri="{FF2B5EF4-FFF2-40B4-BE49-F238E27FC236}">
                  <a16:creationId xmlns:a16="http://schemas.microsoft.com/office/drawing/2014/main" id="{C60E68B0-D9F0-4B67-B138-80E474C5F62B}"/>
                </a:ext>
              </a:extLst>
            </p:cNvPr>
            <p:cNvCxnSpPr>
              <a:cxnSpLocks/>
            </p:cNvCxnSpPr>
            <p:nvPr>
              <p:custDataLst>
                <p:tags r:id="rId23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PA-组合 263">
            <a:extLst>
              <a:ext uri="{FF2B5EF4-FFF2-40B4-BE49-F238E27FC236}">
                <a16:creationId xmlns:a16="http://schemas.microsoft.com/office/drawing/2014/main" id="{2AF2DF7B-8FCE-485E-A20E-3B9527880F4E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4708011" y="5472199"/>
            <a:ext cx="1679215" cy="1667103"/>
            <a:chOff x="6241924" y="2495913"/>
            <a:chExt cx="1679215" cy="1667103"/>
          </a:xfrm>
        </p:grpSpPr>
        <p:sp>
          <p:nvSpPr>
            <p:cNvPr id="79" name="PA-矩形 264">
              <a:extLst>
                <a:ext uri="{FF2B5EF4-FFF2-40B4-BE49-F238E27FC236}">
                  <a16:creationId xmlns:a16="http://schemas.microsoft.com/office/drawing/2014/main" id="{BD690908-371F-4719-AE82-4D5DD6F8735E}"/>
                </a:ext>
              </a:extLst>
            </p:cNvPr>
            <p:cNvSpPr/>
            <p:nvPr>
              <p:custDataLst>
                <p:tags r:id="rId22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PA-矩形 265">
              <a:extLst>
                <a:ext uri="{FF2B5EF4-FFF2-40B4-BE49-F238E27FC236}">
                  <a16:creationId xmlns:a16="http://schemas.microsoft.com/office/drawing/2014/main" id="{09F4ECF0-219F-4B0D-AC0D-646274272C91}"/>
                </a:ext>
              </a:extLst>
            </p:cNvPr>
            <p:cNvSpPr/>
            <p:nvPr>
              <p:custDataLst>
                <p:tags r:id="rId23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PA-矩形 266">
              <a:extLst>
                <a:ext uri="{FF2B5EF4-FFF2-40B4-BE49-F238E27FC236}">
                  <a16:creationId xmlns:a16="http://schemas.microsoft.com/office/drawing/2014/main" id="{26424221-75FD-4E61-8749-B3AC79E1383C}"/>
                </a:ext>
              </a:extLst>
            </p:cNvPr>
            <p:cNvSpPr/>
            <p:nvPr>
              <p:custDataLst>
                <p:tags r:id="rId23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PA-矩形 267">
              <a:extLst>
                <a:ext uri="{FF2B5EF4-FFF2-40B4-BE49-F238E27FC236}">
                  <a16:creationId xmlns:a16="http://schemas.microsoft.com/office/drawing/2014/main" id="{53C88E49-D9BE-41D6-B7D3-4F80A7DA15F6}"/>
                </a:ext>
              </a:extLst>
            </p:cNvPr>
            <p:cNvSpPr/>
            <p:nvPr>
              <p:custDataLst>
                <p:tags r:id="rId23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PA-矩形 268">
              <a:extLst>
                <a:ext uri="{FF2B5EF4-FFF2-40B4-BE49-F238E27FC236}">
                  <a16:creationId xmlns:a16="http://schemas.microsoft.com/office/drawing/2014/main" id="{249F3AE7-16D7-45FB-8142-D3F8347EBFCB}"/>
                </a:ext>
              </a:extLst>
            </p:cNvPr>
            <p:cNvSpPr/>
            <p:nvPr>
              <p:custDataLst>
                <p:tags r:id="rId23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PA-矩形 269">
              <a:extLst>
                <a:ext uri="{FF2B5EF4-FFF2-40B4-BE49-F238E27FC236}">
                  <a16:creationId xmlns:a16="http://schemas.microsoft.com/office/drawing/2014/main" id="{BAB5F7C6-F8D6-47B9-B4C6-EE39AE66049A}"/>
                </a:ext>
              </a:extLst>
            </p:cNvPr>
            <p:cNvSpPr/>
            <p:nvPr>
              <p:custDataLst>
                <p:tags r:id="rId23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PA-矩形 270">
              <a:extLst>
                <a:ext uri="{FF2B5EF4-FFF2-40B4-BE49-F238E27FC236}">
                  <a16:creationId xmlns:a16="http://schemas.microsoft.com/office/drawing/2014/main" id="{31C1380D-D6C1-4054-B059-726F8F740AD8}"/>
                </a:ext>
              </a:extLst>
            </p:cNvPr>
            <p:cNvSpPr/>
            <p:nvPr>
              <p:custDataLst>
                <p:tags r:id="rId23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PA-组合 259">
            <a:extLst>
              <a:ext uri="{FF2B5EF4-FFF2-40B4-BE49-F238E27FC236}">
                <a16:creationId xmlns:a16="http://schemas.microsoft.com/office/drawing/2014/main" id="{A0BCA3AC-E279-4282-8F89-03376651C1EE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 rot="16200000">
            <a:off x="6142552" y="571545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90" name="PA-直接连接符 4">
              <a:extLst>
                <a:ext uri="{FF2B5EF4-FFF2-40B4-BE49-F238E27FC236}">
                  <a16:creationId xmlns:a16="http://schemas.microsoft.com/office/drawing/2014/main" id="{FB0D76BB-CF89-4405-9B62-1DBB525F5DA3}"/>
                </a:ext>
              </a:extLst>
            </p:cNvPr>
            <p:cNvCxnSpPr>
              <a:cxnSpLocks/>
            </p:cNvCxnSpPr>
            <p:nvPr>
              <p:custDataLst>
                <p:tags r:id="rId22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PA-直接连接符 8">
              <a:extLst>
                <a:ext uri="{FF2B5EF4-FFF2-40B4-BE49-F238E27FC236}">
                  <a16:creationId xmlns:a16="http://schemas.microsoft.com/office/drawing/2014/main" id="{4A19CA22-74AD-4838-A1FE-FC143913570D}"/>
                </a:ext>
              </a:extLst>
            </p:cNvPr>
            <p:cNvCxnSpPr>
              <a:cxnSpLocks/>
            </p:cNvCxnSpPr>
            <p:nvPr>
              <p:custDataLst>
                <p:tags r:id="rId22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PA-直接连接符 10">
              <a:extLst>
                <a:ext uri="{FF2B5EF4-FFF2-40B4-BE49-F238E27FC236}">
                  <a16:creationId xmlns:a16="http://schemas.microsoft.com/office/drawing/2014/main" id="{293F121E-63F8-477F-B5BF-5A4573BF1152}"/>
                </a:ext>
              </a:extLst>
            </p:cNvPr>
            <p:cNvCxnSpPr>
              <a:cxnSpLocks/>
            </p:cNvCxnSpPr>
            <p:nvPr>
              <p:custDataLst>
                <p:tags r:id="rId22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PA-组合 263">
            <a:extLst>
              <a:ext uri="{FF2B5EF4-FFF2-40B4-BE49-F238E27FC236}">
                <a16:creationId xmlns:a16="http://schemas.microsoft.com/office/drawing/2014/main" id="{078B653A-E372-457B-A895-5E04A756DA94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5664638" y="-97518"/>
            <a:ext cx="1679215" cy="1667103"/>
            <a:chOff x="6241924" y="2495913"/>
            <a:chExt cx="1679215" cy="1667103"/>
          </a:xfrm>
        </p:grpSpPr>
        <p:sp>
          <p:nvSpPr>
            <p:cNvPr id="94" name="PA-矩形 264">
              <a:extLst>
                <a:ext uri="{FF2B5EF4-FFF2-40B4-BE49-F238E27FC236}">
                  <a16:creationId xmlns:a16="http://schemas.microsoft.com/office/drawing/2014/main" id="{C9883877-8830-4189-9FF4-0D8EFF04175B}"/>
                </a:ext>
              </a:extLst>
            </p:cNvPr>
            <p:cNvSpPr/>
            <p:nvPr>
              <p:custDataLst>
                <p:tags r:id="rId21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PA-矩形 265">
              <a:extLst>
                <a:ext uri="{FF2B5EF4-FFF2-40B4-BE49-F238E27FC236}">
                  <a16:creationId xmlns:a16="http://schemas.microsoft.com/office/drawing/2014/main" id="{C66BDEBA-217E-4040-A314-2D0852F5FC09}"/>
                </a:ext>
              </a:extLst>
            </p:cNvPr>
            <p:cNvSpPr/>
            <p:nvPr>
              <p:custDataLst>
                <p:tags r:id="rId22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PA-矩形 266">
              <a:extLst>
                <a:ext uri="{FF2B5EF4-FFF2-40B4-BE49-F238E27FC236}">
                  <a16:creationId xmlns:a16="http://schemas.microsoft.com/office/drawing/2014/main" id="{77932954-0554-4174-BB43-F12E66FDBE13}"/>
                </a:ext>
              </a:extLst>
            </p:cNvPr>
            <p:cNvSpPr/>
            <p:nvPr>
              <p:custDataLst>
                <p:tags r:id="rId22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PA-矩形 267">
              <a:extLst>
                <a:ext uri="{FF2B5EF4-FFF2-40B4-BE49-F238E27FC236}">
                  <a16:creationId xmlns:a16="http://schemas.microsoft.com/office/drawing/2014/main" id="{235917DC-51B2-46BD-BC56-425550CCA9A6}"/>
                </a:ext>
              </a:extLst>
            </p:cNvPr>
            <p:cNvSpPr/>
            <p:nvPr>
              <p:custDataLst>
                <p:tags r:id="rId22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PA-矩形 268">
              <a:extLst>
                <a:ext uri="{FF2B5EF4-FFF2-40B4-BE49-F238E27FC236}">
                  <a16:creationId xmlns:a16="http://schemas.microsoft.com/office/drawing/2014/main" id="{E6DF116F-4691-4655-98CA-E946E83C42A6}"/>
                </a:ext>
              </a:extLst>
            </p:cNvPr>
            <p:cNvSpPr/>
            <p:nvPr>
              <p:custDataLst>
                <p:tags r:id="rId22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PA-矩形 269">
              <a:extLst>
                <a:ext uri="{FF2B5EF4-FFF2-40B4-BE49-F238E27FC236}">
                  <a16:creationId xmlns:a16="http://schemas.microsoft.com/office/drawing/2014/main" id="{8F1883F5-BCB5-4BD0-AE4F-429989A29C85}"/>
                </a:ext>
              </a:extLst>
            </p:cNvPr>
            <p:cNvSpPr/>
            <p:nvPr>
              <p:custDataLst>
                <p:tags r:id="rId22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PA-矩形 270">
              <a:extLst>
                <a:ext uri="{FF2B5EF4-FFF2-40B4-BE49-F238E27FC236}">
                  <a16:creationId xmlns:a16="http://schemas.microsoft.com/office/drawing/2014/main" id="{FB9E2E8D-9304-4D58-8A15-50E1026B10F4}"/>
                </a:ext>
              </a:extLst>
            </p:cNvPr>
            <p:cNvSpPr/>
            <p:nvPr>
              <p:custDataLst>
                <p:tags r:id="rId22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PA-组合 259">
            <a:extLst>
              <a:ext uri="{FF2B5EF4-FFF2-40B4-BE49-F238E27FC236}">
                <a16:creationId xmlns:a16="http://schemas.microsoft.com/office/drawing/2014/main" id="{BEF4B393-19B7-4EB9-AC5A-5AEBE39D0AFC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 rot="16200000">
            <a:off x="6152765" y="100995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02" name="PA-直接连接符 4">
              <a:extLst>
                <a:ext uri="{FF2B5EF4-FFF2-40B4-BE49-F238E27FC236}">
                  <a16:creationId xmlns:a16="http://schemas.microsoft.com/office/drawing/2014/main" id="{09A35D99-B086-47DC-8A66-1661722B3C51}"/>
                </a:ext>
              </a:extLst>
            </p:cNvPr>
            <p:cNvCxnSpPr>
              <a:cxnSpLocks/>
            </p:cNvCxnSpPr>
            <p:nvPr>
              <p:custDataLst>
                <p:tags r:id="rId21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PA-直接连接符 8">
              <a:extLst>
                <a:ext uri="{FF2B5EF4-FFF2-40B4-BE49-F238E27FC236}">
                  <a16:creationId xmlns:a16="http://schemas.microsoft.com/office/drawing/2014/main" id="{24996E68-7052-45AE-9400-4CF2902251B6}"/>
                </a:ext>
              </a:extLst>
            </p:cNvPr>
            <p:cNvCxnSpPr>
              <a:cxnSpLocks/>
            </p:cNvCxnSpPr>
            <p:nvPr>
              <p:custDataLst>
                <p:tags r:id="rId21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PA-直接连接符 10">
              <a:extLst>
                <a:ext uri="{FF2B5EF4-FFF2-40B4-BE49-F238E27FC236}">
                  <a16:creationId xmlns:a16="http://schemas.microsoft.com/office/drawing/2014/main" id="{377AE7CA-72B8-4521-B425-100E5982FD90}"/>
                </a:ext>
              </a:extLst>
            </p:cNvPr>
            <p:cNvCxnSpPr>
              <a:cxnSpLocks/>
            </p:cNvCxnSpPr>
            <p:nvPr>
              <p:custDataLst>
                <p:tags r:id="rId21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PA-组合 263">
            <a:extLst>
              <a:ext uri="{FF2B5EF4-FFF2-40B4-BE49-F238E27FC236}">
                <a16:creationId xmlns:a16="http://schemas.microsoft.com/office/drawing/2014/main" id="{2D1C4D35-B0E2-48E9-96B8-5D082886E94F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5674851" y="340894"/>
            <a:ext cx="1679215" cy="1667103"/>
            <a:chOff x="6241924" y="2495913"/>
            <a:chExt cx="1679215" cy="1667103"/>
          </a:xfrm>
        </p:grpSpPr>
        <p:sp>
          <p:nvSpPr>
            <p:cNvPr id="106" name="PA-矩形 264">
              <a:extLst>
                <a:ext uri="{FF2B5EF4-FFF2-40B4-BE49-F238E27FC236}">
                  <a16:creationId xmlns:a16="http://schemas.microsoft.com/office/drawing/2014/main" id="{2D87D36C-F824-426B-B56B-A6DBAA01A4A5}"/>
                </a:ext>
              </a:extLst>
            </p:cNvPr>
            <p:cNvSpPr/>
            <p:nvPr>
              <p:custDataLst>
                <p:tags r:id="rId20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PA-矩形 265">
              <a:extLst>
                <a:ext uri="{FF2B5EF4-FFF2-40B4-BE49-F238E27FC236}">
                  <a16:creationId xmlns:a16="http://schemas.microsoft.com/office/drawing/2014/main" id="{A001C93B-682C-45B2-BD24-B693AC6EEFB9}"/>
                </a:ext>
              </a:extLst>
            </p:cNvPr>
            <p:cNvSpPr/>
            <p:nvPr>
              <p:custDataLst>
                <p:tags r:id="rId21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PA-矩形 266">
              <a:extLst>
                <a:ext uri="{FF2B5EF4-FFF2-40B4-BE49-F238E27FC236}">
                  <a16:creationId xmlns:a16="http://schemas.microsoft.com/office/drawing/2014/main" id="{D6280D35-13BE-420B-BEF5-2E9D8D01F888}"/>
                </a:ext>
              </a:extLst>
            </p:cNvPr>
            <p:cNvSpPr/>
            <p:nvPr>
              <p:custDataLst>
                <p:tags r:id="rId21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PA-矩形 267">
              <a:extLst>
                <a:ext uri="{FF2B5EF4-FFF2-40B4-BE49-F238E27FC236}">
                  <a16:creationId xmlns:a16="http://schemas.microsoft.com/office/drawing/2014/main" id="{D5E3A9A6-6A00-482F-B2F6-247CC8468F11}"/>
                </a:ext>
              </a:extLst>
            </p:cNvPr>
            <p:cNvSpPr/>
            <p:nvPr>
              <p:custDataLst>
                <p:tags r:id="rId21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PA-矩形 268">
              <a:extLst>
                <a:ext uri="{FF2B5EF4-FFF2-40B4-BE49-F238E27FC236}">
                  <a16:creationId xmlns:a16="http://schemas.microsoft.com/office/drawing/2014/main" id="{B0B9831C-0F76-44AB-BFF5-57762B9F642E}"/>
                </a:ext>
              </a:extLst>
            </p:cNvPr>
            <p:cNvSpPr/>
            <p:nvPr>
              <p:custDataLst>
                <p:tags r:id="rId21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PA-矩形 269">
              <a:extLst>
                <a:ext uri="{FF2B5EF4-FFF2-40B4-BE49-F238E27FC236}">
                  <a16:creationId xmlns:a16="http://schemas.microsoft.com/office/drawing/2014/main" id="{396DA8F7-5E04-4D7C-BE94-1F7DD0847115}"/>
                </a:ext>
              </a:extLst>
            </p:cNvPr>
            <p:cNvSpPr/>
            <p:nvPr>
              <p:custDataLst>
                <p:tags r:id="rId21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PA-矩形 270">
              <a:extLst>
                <a:ext uri="{FF2B5EF4-FFF2-40B4-BE49-F238E27FC236}">
                  <a16:creationId xmlns:a16="http://schemas.microsoft.com/office/drawing/2014/main" id="{2A5AAF15-E361-4CA4-B931-C8830492E10F}"/>
                </a:ext>
              </a:extLst>
            </p:cNvPr>
            <p:cNvSpPr/>
            <p:nvPr>
              <p:custDataLst>
                <p:tags r:id="rId21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PA-组合 259">
            <a:extLst>
              <a:ext uri="{FF2B5EF4-FFF2-40B4-BE49-F238E27FC236}">
                <a16:creationId xmlns:a16="http://schemas.microsoft.com/office/drawing/2014/main" id="{8DC16F22-213F-4980-B50A-6476FA21CCE7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 rot="16200000">
            <a:off x="6153766" y="194563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14" name="PA-直接连接符 4">
              <a:extLst>
                <a:ext uri="{FF2B5EF4-FFF2-40B4-BE49-F238E27FC236}">
                  <a16:creationId xmlns:a16="http://schemas.microsoft.com/office/drawing/2014/main" id="{C0DCFF2F-6ABF-4725-83F8-016515B06C2E}"/>
                </a:ext>
              </a:extLst>
            </p:cNvPr>
            <p:cNvCxnSpPr>
              <a:cxnSpLocks/>
            </p:cNvCxnSpPr>
            <p:nvPr>
              <p:custDataLst>
                <p:tags r:id="rId20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PA-直接连接符 8">
              <a:extLst>
                <a:ext uri="{FF2B5EF4-FFF2-40B4-BE49-F238E27FC236}">
                  <a16:creationId xmlns:a16="http://schemas.microsoft.com/office/drawing/2014/main" id="{40E5019C-D07E-4814-919F-7CC3FAE907FC}"/>
                </a:ext>
              </a:extLst>
            </p:cNvPr>
            <p:cNvCxnSpPr>
              <a:cxnSpLocks/>
            </p:cNvCxnSpPr>
            <p:nvPr>
              <p:custDataLst>
                <p:tags r:id="rId20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PA-直接连接符 10">
              <a:extLst>
                <a:ext uri="{FF2B5EF4-FFF2-40B4-BE49-F238E27FC236}">
                  <a16:creationId xmlns:a16="http://schemas.microsoft.com/office/drawing/2014/main" id="{18FF7516-8793-4A63-B46F-3621DF8BD32E}"/>
                </a:ext>
              </a:extLst>
            </p:cNvPr>
            <p:cNvCxnSpPr>
              <a:cxnSpLocks/>
            </p:cNvCxnSpPr>
            <p:nvPr>
              <p:custDataLst>
                <p:tags r:id="rId20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PA-组合 263">
            <a:extLst>
              <a:ext uri="{FF2B5EF4-FFF2-40B4-BE49-F238E27FC236}">
                <a16:creationId xmlns:a16="http://schemas.microsoft.com/office/drawing/2014/main" id="{B558DAD7-F234-4E0A-83B4-7F23742FD46D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5675852" y="1276575"/>
            <a:ext cx="1679215" cy="1667103"/>
            <a:chOff x="6241924" y="2495913"/>
            <a:chExt cx="1679215" cy="1667103"/>
          </a:xfrm>
        </p:grpSpPr>
        <p:sp>
          <p:nvSpPr>
            <p:cNvPr id="118" name="PA-矩形 264">
              <a:extLst>
                <a:ext uri="{FF2B5EF4-FFF2-40B4-BE49-F238E27FC236}">
                  <a16:creationId xmlns:a16="http://schemas.microsoft.com/office/drawing/2014/main" id="{85E4B0FA-88CF-4EE7-8DB5-2B4C064BD91B}"/>
                </a:ext>
              </a:extLst>
            </p:cNvPr>
            <p:cNvSpPr/>
            <p:nvPr>
              <p:custDataLst>
                <p:tags r:id="rId19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PA-矩形 265">
              <a:extLst>
                <a:ext uri="{FF2B5EF4-FFF2-40B4-BE49-F238E27FC236}">
                  <a16:creationId xmlns:a16="http://schemas.microsoft.com/office/drawing/2014/main" id="{8842A03F-6EA0-4A5C-B1A3-874242BF8CAA}"/>
                </a:ext>
              </a:extLst>
            </p:cNvPr>
            <p:cNvSpPr/>
            <p:nvPr>
              <p:custDataLst>
                <p:tags r:id="rId20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PA-矩形 266">
              <a:extLst>
                <a:ext uri="{FF2B5EF4-FFF2-40B4-BE49-F238E27FC236}">
                  <a16:creationId xmlns:a16="http://schemas.microsoft.com/office/drawing/2014/main" id="{BFE72F73-CB74-4C43-B74C-08906BEA3D64}"/>
                </a:ext>
              </a:extLst>
            </p:cNvPr>
            <p:cNvSpPr/>
            <p:nvPr>
              <p:custDataLst>
                <p:tags r:id="rId20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PA-矩形 267">
              <a:extLst>
                <a:ext uri="{FF2B5EF4-FFF2-40B4-BE49-F238E27FC236}">
                  <a16:creationId xmlns:a16="http://schemas.microsoft.com/office/drawing/2014/main" id="{A2808042-9BE0-468D-974E-665B38B782C5}"/>
                </a:ext>
              </a:extLst>
            </p:cNvPr>
            <p:cNvSpPr/>
            <p:nvPr>
              <p:custDataLst>
                <p:tags r:id="rId20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PA-矩形 268">
              <a:extLst>
                <a:ext uri="{FF2B5EF4-FFF2-40B4-BE49-F238E27FC236}">
                  <a16:creationId xmlns:a16="http://schemas.microsoft.com/office/drawing/2014/main" id="{8788E79F-D19B-4793-8A62-194D22012D15}"/>
                </a:ext>
              </a:extLst>
            </p:cNvPr>
            <p:cNvSpPr/>
            <p:nvPr>
              <p:custDataLst>
                <p:tags r:id="rId20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PA-矩形 269">
              <a:extLst>
                <a:ext uri="{FF2B5EF4-FFF2-40B4-BE49-F238E27FC236}">
                  <a16:creationId xmlns:a16="http://schemas.microsoft.com/office/drawing/2014/main" id="{E97C7622-C3E8-4DF8-8FBD-68B2F9E6BCC8}"/>
                </a:ext>
              </a:extLst>
            </p:cNvPr>
            <p:cNvSpPr/>
            <p:nvPr>
              <p:custDataLst>
                <p:tags r:id="rId20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PA-矩形 270">
              <a:extLst>
                <a:ext uri="{FF2B5EF4-FFF2-40B4-BE49-F238E27FC236}">
                  <a16:creationId xmlns:a16="http://schemas.microsoft.com/office/drawing/2014/main" id="{F80D2626-9469-4991-B2AC-69013A343F91}"/>
                </a:ext>
              </a:extLst>
            </p:cNvPr>
            <p:cNvSpPr/>
            <p:nvPr>
              <p:custDataLst>
                <p:tags r:id="rId20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5" name="PA-组合 259">
            <a:extLst>
              <a:ext uri="{FF2B5EF4-FFF2-40B4-BE49-F238E27FC236}">
                <a16:creationId xmlns:a16="http://schemas.microsoft.com/office/drawing/2014/main" id="{51AA6A9A-2951-4B82-BF61-0245048D503F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 rot="16200000">
            <a:off x="6131735" y="434502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27" name="PA-直接连接符 4">
              <a:extLst>
                <a:ext uri="{FF2B5EF4-FFF2-40B4-BE49-F238E27FC236}">
                  <a16:creationId xmlns:a16="http://schemas.microsoft.com/office/drawing/2014/main" id="{31441B62-B3CB-40D3-BC93-F420283769B0}"/>
                </a:ext>
              </a:extLst>
            </p:cNvPr>
            <p:cNvCxnSpPr>
              <a:cxnSpLocks/>
            </p:cNvCxnSpPr>
            <p:nvPr>
              <p:custDataLst>
                <p:tags r:id="rId19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PA-直接连接符 8">
              <a:extLst>
                <a:ext uri="{FF2B5EF4-FFF2-40B4-BE49-F238E27FC236}">
                  <a16:creationId xmlns:a16="http://schemas.microsoft.com/office/drawing/2014/main" id="{68075EDB-AE1B-48B5-AF81-8F0056CE9A80}"/>
                </a:ext>
              </a:extLst>
            </p:cNvPr>
            <p:cNvCxnSpPr>
              <a:cxnSpLocks/>
            </p:cNvCxnSpPr>
            <p:nvPr>
              <p:custDataLst>
                <p:tags r:id="rId19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PA-直接连接符 10">
              <a:extLst>
                <a:ext uri="{FF2B5EF4-FFF2-40B4-BE49-F238E27FC236}">
                  <a16:creationId xmlns:a16="http://schemas.microsoft.com/office/drawing/2014/main" id="{167BF6C8-6A49-4CC3-82E8-6E1E1D548308}"/>
                </a:ext>
              </a:extLst>
            </p:cNvPr>
            <p:cNvCxnSpPr>
              <a:cxnSpLocks/>
            </p:cNvCxnSpPr>
            <p:nvPr>
              <p:custDataLst>
                <p:tags r:id="rId19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PA-组合 263">
            <a:extLst>
              <a:ext uri="{FF2B5EF4-FFF2-40B4-BE49-F238E27FC236}">
                <a16:creationId xmlns:a16="http://schemas.microsoft.com/office/drawing/2014/main" id="{4D1A90E2-3D0C-4F65-A8E4-34E544359A9C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5633036" y="3644985"/>
            <a:ext cx="1679215" cy="1667103"/>
            <a:chOff x="6241924" y="2495913"/>
            <a:chExt cx="1679215" cy="1667103"/>
          </a:xfrm>
        </p:grpSpPr>
        <p:sp>
          <p:nvSpPr>
            <p:cNvPr id="131" name="PA-矩形 264">
              <a:extLst>
                <a:ext uri="{FF2B5EF4-FFF2-40B4-BE49-F238E27FC236}">
                  <a16:creationId xmlns:a16="http://schemas.microsoft.com/office/drawing/2014/main" id="{332ACEC9-9FD9-4CF6-B57A-90277283B305}"/>
                </a:ext>
              </a:extLst>
            </p:cNvPr>
            <p:cNvSpPr/>
            <p:nvPr>
              <p:custDataLst>
                <p:tags r:id="rId18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PA-矩形 265">
              <a:extLst>
                <a:ext uri="{FF2B5EF4-FFF2-40B4-BE49-F238E27FC236}">
                  <a16:creationId xmlns:a16="http://schemas.microsoft.com/office/drawing/2014/main" id="{80E00F03-BC55-4FF1-B818-F4BAD2173DAF}"/>
                </a:ext>
              </a:extLst>
            </p:cNvPr>
            <p:cNvSpPr/>
            <p:nvPr>
              <p:custDataLst>
                <p:tags r:id="rId19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PA-矩形 266">
              <a:extLst>
                <a:ext uri="{FF2B5EF4-FFF2-40B4-BE49-F238E27FC236}">
                  <a16:creationId xmlns:a16="http://schemas.microsoft.com/office/drawing/2014/main" id="{7A465C2B-8439-4ACD-A794-A1EC25C141A6}"/>
                </a:ext>
              </a:extLst>
            </p:cNvPr>
            <p:cNvSpPr/>
            <p:nvPr>
              <p:custDataLst>
                <p:tags r:id="rId19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PA-矩形 267">
              <a:extLst>
                <a:ext uri="{FF2B5EF4-FFF2-40B4-BE49-F238E27FC236}">
                  <a16:creationId xmlns:a16="http://schemas.microsoft.com/office/drawing/2014/main" id="{5827897B-4F73-4C9C-8409-137516789977}"/>
                </a:ext>
              </a:extLst>
            </p:cNvPr>
            <p:cNvSpPr/>
            <p:nvPr>
              <p:custDataLst>
                <p:tags r:id="rId19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PA-矩形 268">
              <a:extLst>
                <a:ext uri="{FF2B5EF4-FFF2-40B4-BE49-F238E27FC236}">
                  <a16:creationId xmlns:a16="http://schemas.microsoft.com/office/drawing/2014/main" id="{64DD224A-DA27-4CE7-8649-C04F8C6653F6}"/>
                </a:ext>
              </a:extLst>
            </p:cNvPr>
            <p:cNvSpPr/>
            <p:nvPr>
              <p:custDataLst>
                <p:tags r:id="rId19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PA-矩形 269">
              <a:extLst>
                <a:ext uri="{FF2B5EF4-FFF2-40B4-BE49-F238E27FC236}">
                  <a16:creationId xmlns:a16="http://schemas.microsoft.com/office/drawing/2014/main" id="{3952B30B-6161-4ED1-BB55-E42F2CD5BE4C}"/>
                </a:ext>
              </a:extLst>
            </p:cNvPr>
            <p:cNvSpPr/>
            <p:nvPr>
              <p:custDataLst>
                <p:tags r:id="rId19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PA-矩形 270">
              <a:extLst>
                <a:ext uri="{FF2B5EF4-FFF2-40B4-BE49-F238E27FC236}">
                  <a16:creationId xmlns:a16="http://schemas.microsoft.com/office/drawing/2014/main" id="{19C19177-ABD5-41CB-85C6-1F08B0C42465}"/>
                </a:ext>
              </a:extLst>
            </p:cNvPr>
            <p:cNvSpPr/>
            <p:nvPr>
              <p:custDataLst>
                <p:tags r:id="rId19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8" name="PA-组合 259">
            <a:extLst>
              <a:ext uri="{FF2B5EF4-FFF2-40B4-BE49-F238E27FC236}">
                <a16:creationId xmlns:a16="http://schemas.microsoft.com/office/drawing/2014/main" id="{F9DD84A6-BA00-438C-8A1D-6C0973C8E737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 rot="16200000">
            <a:off x="6131736" y="5249533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39" name="PA-直接连接符 4">
              <a:extLst>
                <a:ext uri="{FF2B5EF4-FFF2-40B4-BE49-F238E27FC236}">
                  <a16:creationId xmlns:a16="http://schemas.microsoft.com/office/drawing/2014/main" id="{D422CA73-A081-4556-B7E6-BD19C995E0A0}"/>
                </a:ext>
              </a:extLst>
            </p:cNvPr>
            <p:cNvCxnSpPr>
              <a:cxnSpLocks/>
            </p:cNvCxnSpPr>
            <p:nvPr>
              <p:custDataLst>
                <p:tags r:id="rId18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PA-直接连接符 8">
              <a:extLst>
                <a:ext uri="{FF2B5EF4-FFF2-40B4-BE49-F238E27FC236}">
                  <a16:creationId xmlns:a16="http://schemas.microsoft.com/office/drawing/2014/main" id="{53117C8D-CCBA-48E9-81AF-7B8A09E5FA45}"/>
                </a:ext>
              </a:extLst>
            </p:cNvPr>
            <p:cNvCxnSpPr>
              <a:cxnSpLocks/>
            </p:cNvCxnSpPr>
            <p:nvPr>
              <p:custDataLst>
                <p:tags r:id="rId18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PA-直接连接符 10">
              <a:extLst>
                <a:ext uri="{FF2B5EF4-FFF2-40B4-BE49-F238E27FC236}">
                  <a16:creationId xmlns:a16="http://schemas.microsoft.com/office/drawing/2014/main" id="{9C4BE92D-35A7-450B-904D-555E9A69799E}"/>
                </a:ext>
              </a:extLst>
            </p:cNvPr>
            <p:cNvCxnSpPr>
              <a:cxnSpLocks/>
            </p:cNvCxnSpPr>
            <p:nvPr>
              <p:custDataLst>
                <p:tags r:id="rId18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PA-组合 263">
            <a:extLst>
              <a:ext uri="{FF2B5EF4-FFF2-40B4-BE49-F238E27FC236}">
                <a16:creationId xmlns:a16="http://schemas.microsoft.com/office/drawing/2014/main" id="{76B99F67-C3BF-4D97-800F-91063F876319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5653822" y="4580470"/>
            <a:ext cx="1679215" cy="1667103"/>
            <a:chOff x="6241924" y="2495913"/>
            <a:chExt cx="1679215" cy="1667103"/>
          </a:xfrm>
        </p:grpSpPr>
        <p:sp>
          <p:nvSpPr>
            <p:cNvPr id="143" name="PA-矩形 264">
              <a:extLst>
                <a:ext uri="{FF2B5EF4-FFF2-40B4-BE49-F238E27FC236}">
                  <a16:creationId xmlns:a16="http://schemas.microsoft.com/office/drawing/2014/main" id="{D2F8510A-F8E5-4946-9DA7-5D5F676BD82D}"/>
                </a:ext>
              </a:extLst>
            </p:cNvPr>
            <p:cNvSpPr/>
            <p:nvPr>
              <p:custDataLst>
                <p:tags r:id="rId17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PA-矩形 265">
              <a:extLst>
                <a:ext uri="{FF2B5EF4-FFF2-40B4-BE49-F238E27FC236}">
                  <a16:creationId xmlns:a16="http://schemas.microsoft.com/office/drawing/2014/main" id="{FCC370AA-4F97-4270-BF84-EC34298F7EB3}"/>
                </a:ext>
              </a:extLst>
            </p:cNvPr>
            <p:cNvSpPr/>
            <p:nvPr>
              <p:custDataLst>
                <p:tags r:id="rId18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PA-矩形 266">
              <a:extLst>
                <a:ext uri="{FF2B5EF4-FFF2-40B4-BE49-F238E27FC236}">
                  <a16:creationId xmlns:a16="http://schemas.microsoft.com/office/drawing/2014/main" id="{7CDDE005-59C9-41C5-AC17-7A9D2CD563AC}"/>
                </a:ext>
              </a:extLst>
            </p:cNvPr>
            <p:cNvSpPr/>
            <p:nvPr>
              <p:custDataLst>
                <p:tags r:id="rId18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PA-矩形 267">
              <a:extLst>
                <a:ext uri="{FF2B5EF4-FFF2-40B4-BE49-F238E27FC236}">
                  <a16:creationId xmlns:a16="http://schemas.microsoft.com/office/drawing/2014/main" id="{E8C5CFB6-CBCC-4D15-B2A0-829DE44256B5}"/>
                </a:ext>
              </a:extLst>
            </p:cNvPr>
            <p:cNvSpPr/>
            <p:nvPr>
              <p:custDataLst>
                <p:tags r:id="rId18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PA-矩形 268">
              <a:extLst>
                <a:ext uri="{FF2B5EF4-FFF2-40B4-BE49-F238E27FC236}">
                  <a16:creationId xmlns:a16="http://schemas.microsoft.com/office/drawing/2014/main" id="{9ACF9DBC-E544-477D-BF2C-A48871A492F6}"/>
                </a:ext>
              </a:extLst>
            </p:cNvPr>
            <p:cNvSpPr/>
            <p:nvPr>
              <p:custDataLst>
                <p:tags r:id="rId18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PA-矩形 269">
              <a:extLst>
                <a:ext uri="{FF2B5EF4-FFF2-40B4-BE49-F238E27FC236}">
                  <a16:creationId xmlns:a16="http://schemas.microsoft.com/office/drawing/2014/main" id="{F33E810E-FB8F-4197-8BDC-618EFFA871A0}"/>
                </a:ext>
              </a:extLst>
            </p:cNvPr>
            <p:cNvSpPr/>
            <p:nvPr>
              <p:custDataLst>
                <p:tags r:id="rId18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PA-矩形 270">
              <a:extLst>
                <a:ext uri="{FF2B5EF4-FFF2-40B4-BE49-F238E27FC236}">
                  <a16:creationId xmlns:a16="http://schemas.microsoft.com/office/drawing/2014/main" id="{13F851FF-E9BE-4D45-B477-222C97C8D6EA}"/>
                </a:ext>
              </a:extLst>
            </p:cNvPr>
            <p:cNvSpPr/>
            <p:nvPr>
              <p:custDataLst>
                <p:tags r:id="rId18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0" name="PA-组合 259">
            <a:extLst>
              <a:ext uri="{FF2B5EF4-FFF2-40B4-BE49-F238E27FC236}">
                <a16:creationId xmlns:a16="http://schemas.microsoft.com/office/drawing/2014/main" id="{5EBA83C3-9AEF-42D1-8B1A-945ACD0474AC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 rot="16200000">
            <a:off x="6162105" y="6169415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51" name="PA-直接连接符 4">
              <a:extLst>
                <a:ext uri="{FF2B5EF4-FFF2-40B4-BE49-F238E27FC236}">
                  <a16:creationId xmlns:a16="http://schemas.microsoft.com/office/drawing/2014/main" id="{F8061067-5682-4BDC-B6E9-75BA9F59989A}"/>
                </a:ext>
              </a:extLst>
            </p:cNvPr>
            <p:cNvCxnSpPr>
              <a:cxnSpLocks/>
            </p:cNvCxnSpPr>
            <p:nvPr>
              <p:custDataLst>
                <p:tags r:id="rId17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A-直接连接符 8">
              <a:extLst>
                <a:ext uri="{FF2B5EF4-FFF2-40B4-BE49-F238E27FC236}">
                  <a16:creationId xmlns:a16="http://schemas.microsoft.com/office/drawing/2014/main" id="{D8C43766-E9B0-4B0F-8901-2E3890D38C06}"/>
                </a:ext>
              </a:extLst>
            </p:cNvPr>
            <p:cNvCxnSpPr>
              <a:cxnSpLocks/>
            </p:cNvCxnSpPr>
            <p:nvPr>
              <p:custDataLst>
                <p:tags r:id="rId17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PA-直接连接符 10">
              <a:extLst>
                <a:ext uri="{FF2B5EF4-FFF2-40B4-BE49-F238E27FC236}">
                  <a16:creationId xmlns:a16="http://schemas.microsoft.com/office/drawing/2014/main" id="{6BD989F6-9FA0-4223-94B6-FF34DCC5785A}"/>
                </a:ext>
              </a:extLst>
            </p:cNvPr>
            <p:cNvCxnSpPr>
              <a:cxnSpLocks/>
            </p:cNvCxnSpPr>
            <p:nvPr>
              <p:custDataLst>
                <p:tags r:id="rId17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PA-组合 263">
            <a:extLst>
              <a:ext uri="{FF2B5EF4-FFF2-40B4-BE49-F238E27FC236}">
                <a16:creationId xmlns:a16="http://schemas.microsoft.com/office/drawing/2014/main" id="{E8F2915D-DFD9-439C-BC32-4E88A71C965C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5684191" y="5500352"/>
            <a:ext cx="1679215" cy="1667103"/>
            <a:chOff x="6241924" y="2495913"/>
            <a:chExt cx="1679215" cy="1667103"/>
          </a:xfrm>
        </p:grpSpPr>
        <p:sp>
          <p:nvSpPr>
            <p:cNvPr id="155" name="PA-矩形 264">
              <a:extLst>
                <a:ext uri="{FF2B5EF4-FFF2-40B4-BE49-F238E27FC236}">
                  <a16:creationId xmlns:a16="http://schemas.microsoft.com/office/drawing/2014/main" id="{328D6CB9-D930-4BD8-83A1-1DF8B22D0E38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PA-矩形 265">
              <a:extLst>
                <a:ext uri="{FF2B5EF4-FFF2-40B4-BE49-F238E27FC236}">
                  <a16:creationId xmlns:a16="http://schemas.microsoft.com/office/drawing/2014/main" id="{F0C49B5C-8820-4978-832C-B195CC9FCEF8}"/>
                </a:ext>
              </a:extLst>
            </p:cNvPr>
            <p:cNvSpPr/>
            <p:nvPr>
              <p:custDataLst>
                <p:tags r:id="rId17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PA-矩形 266">
              <a:extLst>
                <a:ext uri="{FF2B5EF4-FFF2-40B4-BE49-F238E27FC236}">
                  <a16:creationId xmlns:a16="http://schemas.microsoft.com/office/drawing/2014/main" id="{02B4605B-07A6-405B-8089-0219B0B4FB27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PA-矩形 267">
              <a:extLst>
                <a:ext uri="{FF2B5EF4-FFF2-40B4-BE49-F238E27FC236}">
                  <a16:creationId xmlns:a16="http://schemas.microsoft.com/office/drawing/2014/main" id="{6298DF3C-DC41-4D74-AE8A-C07ADC0B7B9D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PA-矩形 268">
              <a:extLst>
                <a:ext uri="{FF2B5EF4-FFF2-40B4-BE49-F238E27FC236}">
                  <a16:creationId xmlns:a16="http://schemas.microsoft.com/office/drawing/2014/main" id="{2EA895D5-8D37-439F-9339-F452AFF8F09A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PA-矩形 269">
              <a:extLst>
                <a:ext uri="{FF2B5EF4-FFF2-40B4-BE49-F238E27FC236}">
                  <a16:creationId xmlns:a16="http://schemas.microsoft.com/office/drawing/2014/main" id="{3B450B5B-7DEA-40E9-81F3-9DBB8FD0E41B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PA-矩形 270">
              <a:extLst>
                <a:ext uri="{FF2B5EF4-FFF2-40B4-BE49-F238E27FC236}">
                  <a16:creationId xmlns:a16="http://schemas.microsoft.com/office/drawing/2014/main" id="{C9C7C0AC-A8AB-4305-BAC0-C5CEC061F01D}"/>
                </a:ext>
              </a:extLst>
            </p:cNvPr>
            <p:cNvSpPr/>
            <p:nvPr>
              <p:custDataLst>
                <p:tags r:id="rId17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PA-组合 259">
            <a:extLst>
              <a:ext uri="{FF2B5EF4-FFF2-40B4-BE49-F238E27FC236}">
                <a16:creationId xmlns:a16="http://schemas.microsoft.com/office/drawing/2014/main" id="{4D7F10DF-7837-4186-8060-171BE7886FD0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252381" y="2922422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63" name="PA-直接连接符 4">
              <a:extLst>
                <a:ext uri="{FF2B5EF4-FFF2-40B4-BE49-F238E27FC236}">
                  <a16:creationId xmlns:a16="http://schemas.microsoft.com/office/drawing/2014/main" id="{E92CE00F-4989-4EDB-B044-6079228BF851}"/>
                </a:ext>
              </a:extLst>
            </p:cNvPr>
            <p:cNvCxnSpPr>
              <a:cxnSpLocks/>
            </p:cNvCxnSpPr>
            <p:nvPr>
              <p:custDataLst>
                <p:tags r:id="rId16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PA-直接连接符 8">
              <a:extLst>
                <a:ext uri="{FF2B5EF4-FFF2-40B4-BE49-F238E27FC236}">
                  <a16:creationId xmlns:a16="http://schemas.microsoft.com/office/drawing/2014/main" id="{3F359B4F-3B1D-4768-81D8-1F0AF97CA997}"/>
                </a:ext>
              </a:extLst>
            </p:cNvPr>
            <p:cNvCxnSpPr>
              <a:cxnSpLocks/>
            </p:cNvCxnSpPr>
            <p:nvPr>
              <p:custDataLst>
                <p:tags r:id="rId16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PA-直接连接符 10">
              <a:extLst>
                <a:ext uri="{FF2B5EF4-FFF2-40B4-BE49-F238E27FC236}">
                  <a16:creationId xmlns:a16="http://schemas.microsoft.com/office/drawing/2014/main" id="{CD3726E7-3ABA-4123-BBA2-A7C456879169}"/>
                </a:ext>
              </a:extLst>
            </p:cNvPr>
            <p:cNvCxnSpPr>
              <a:cxnSpLocks/>
            </p:cNvCxnSpPr>
            <p:nvPr>
              <p:custDataLst>
                <p:tags r:id="rId16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PA-组合 263">
            <a:extLst>
              <a:ext uri="{FF2B5EF4-FFF2-40B4-BE49-F238E27FC236}">
                <a16:creationId xmlns:a16="http://schemas.microsoft.com/office/drawing/2014/main" id="{96CA3FB6-8F61-4CB3-BF5B-4AF506E51429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-225533" y="2253359"/>
            <a:ext cx="1679215" cy="1667103"/>
            <a:chOff x="6241924" y="2495913"/>
            <a:chExt cx="1679215" cy="1667103"/>
          </a:xfrm>
        </p:grpSpPr>
        <p:sp>
          <p:nvSpPr>
            <p:cNvPr id="167" name="PA-矩形 264">
              <a:extLst>
                <a:ext uri="{FF2B5EF4-FFF2-40B4-BE49-F238E27FC236}">
                  <a16:creationId xmlns:a16="http://schemas.microsoft.com/office/drawing/2014/main" id="{34408FF4-D9C6-4D7C-946D-ED61021F7F80}"/>
                </a:ext>
              </a:extLst>
            </p:cNvPr>
            <p:cNvSpPr/>
            <p:nvPr>
              <p:custDataLst>
                <p:tags r:id="rId15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PA-矩形 265">
              <a:extLst>
                <a:ext uri="{FF2B5EF4-FFF2-40B4-BE49-F238E27FC236}">
                  <a16:creationId xmlns:a16="http://schemas.microsoft.com/office/drawing/2014/main" id="{ADDBCE4A-6601-470C-97F6-3D270E41BCF9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PA-矩形 266">
              <a:extLst>
                <a:ext uri="{FF2B5EF4-FFF2-40B4-BE49-F238E27FC236}">
                  <a16:creationId xmlns:a16="http://schemas.microsoft.com/office/drawing/2014/main" id="{01A221C5-197F-47AF-9F09-EE5F6577B1D3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PA-矩形 267">
              <a:extLst>
                <a:ext uri="{FF2B5EF4-FFF2-40B4-BE49-F238E27FC236}">
                  <a16:creationId xmlns:a16="http://schemas.microsoft.com/office/drawing/2014/main" id="{FB6DA702-273B-4D17-9364-88E912AAB474}"/>
                </a:ext>
              </a:extLst>
            </p:cNvPr>
            <p:cNvSpPr/>
            <p:nvPr>
              <p:custDataLst>
                <p:tags r:id="rId16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PA-矩形 268">
              <a:extLst>
                <a:ext uri="{FF2B5EF4-FFF2-40B4-BE49-F238E27FC236}">
                  <a16:creationId xmlns:a16="http://schemas.microsoft.com/office/drawing/2014/main" id="{74B019E8-B096-4FA1-A4F6-BF0025067552}"/>
                </a:ext>
              </a:extLst>
            </p:cNvPr>
            <p:cNvSpPr/>
            <p:nvPr>
              <p:custDataLst>
                <p:tags r:id="rId16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PA-矩形 269">
              <a:extLst>
                <a:ext uri="{FF2B5EF4-FFF2-40B4-BE49-F238E27FC236}">
                  <a16:creationId xmlns:a16="http://schemas.microsoft.com/office/drawing/2014/main" id="{B7CA0973-0115-4ADA-8776-7E181C45D05D}"/>
                </a:ext>
              </a:extLst>
            </p:cNvPr>
            <p:cNvSpPr/>
            <p:nvPr>
              <p:custDataLst>
                <p:tags r:id="rId16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PA-矩形 270">
              <a:extLst>
                <a:ext uri="{FF2B5EF4-FFF2-40B4-BE49-F238E27FC236}">
                  <a16:creationId xmlns:a16="http://schemas.microsoft.com/office/drawing/2014/main" id="{8896E035-B93F-49E5-AAF8-D34B05CD4EEF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4" name="PA-组合 259">
            <a:extLst>
              <a:ext uri="{FF2B5EF4-FFF2-40B4-BE49-F238E27FC236}">
                <a16:creationId xmlns:a16="http://schemas.microsoft.com/office/drawing/2014/main" id="{1DBB9F1C-CA3E-494C-B984-B44FBD81AFEE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2276643" y="2922422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75" name="PA-直接连接符 4">
              <a:extLst>
                <a:ext uri="{FF2B5EF4-FFF2-40B4-BE49-F238E27FC236}">
                  <a16:creationId xmlns:a16="http://schemas.microsoft.com/office/drawing/2014/main" id="{8CDBE1E4-14CA-4936-8520-A3787C28CA85}"/>
                </a:ext>
              </a:extLst>
            </p:cNvPr>
            <p:cNvCxnSpPr>
              <a:cxnSpLocks/>
            </p:cNvCxnSpPr>
            <p:nvPr>
              <p:custDataLst>
                <p:tags r:id="rId15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PA-直接连接符 8">
              <a:extLst>
                <a:ext uri="{FF2B5EF4-FFF2-40B4-BE49-F238E27FC236}">
                  <a16:creationId xmlns:a16="http://schemas.microsoft.com/office/drawing/2014/main" id="{6FC95D00-3129-4B7B-B886-339C28259FD5}"/>
                </a:ext>
              </a:extLst>
            </p:cNvPr>
            <p:cNvCxnSpPr>
              <a:cxnSpLocks/>
            </p:cNvCxnSpPr>
            <p:nvPr>
              <p:custDataLst>
                <p:tags r:id="rId15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PA-直接连接符 10">
              <a:extLst>
                <a:ext uri="{FF2B5EF4-FFF2-40B4-BE49-F238E27FC236}">
                  <a16:creationId xmlns:a16="http://schemas.microsoft.com/office/drawing/2014/main" id="{9E8FC5CC-AD70-4F5F-94E1-8543A7C1D4A4}"/>
                </a:ext>
              </a:extLst>
            </p:cNvPr>
            <p:cNvCxnSpPr>
              <a:cxnSpLocks/>
            </p:cNvCxnSpPr>
            <p:nvPr>
              <p:custDataLst>
                <p:tags r:id="rId15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PA-组合 263">
            <a:extLst>
              <a:ext uri="{FF2B5EF4-FFF2-40B4-BE49-F238E27FC236}">
                <a16:creationId xmlns:a16="http://schemas.microsoft.com/office/drawing/2014/main" id="{B76605FC-56C6-425E-B3A0-DC6D746BAFED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1798729" y="2253359"/>
            <a:ext cx="1679215" cy="1667103"/>
            <a:chOff x="6241924" y="2495913"/>
            <a:chExt cx="1679215" cy="1667103"/>
          </a:xfrm>
        </p:grpSpPr>
        <p:sp>
          <p:nvSpPr>
            <p:cNvPr id="179" name="PA-矩形 264">
              <a:extLst>
                <a:ext uri="{FF2B5EF4-FFF2-40B4-BE49-F238E27FC236}">
                  <a16:creationId xmlns:a16="http://schemas.microsoft.com/office/drawing/2014/main" id="{FD9BF112-0827-4753-A15D-D54F7241D8EB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PA-矩形 265">
              <a:extLst>
                <a:ext uri="{FF2B5EF4-FFF2-40B4-BE49-F238E27FC236}">
                  <a16:creationId xmlns:a16="http://schemas.microsoft.com/office/drawing/2014/main" id="{65CE465B-F5A8-454B-B659-00DC3DD794CE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PA-矩形 266">
              <a:extLst>
                <a:ext uri="{FF2B5EF4-FFF2-40B4-BE49-F238E27FC236}">
                  <a16:creationId xmlns:a16="http://schemas.microsoft.com/office/drawing/2014/main" id="{877947D7-C09D-4D4A-BA8E-A2C851BED0C7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PA-矩形 267">
              <a:extLst>
                <a:ext uri="{FF2B5EF4-FFF2-40B4-BE49-F238E27FC236}">
                  <a16:creationId xmlns:a16="http://schemas.microsoft.com/office/drawing/2014/main" id="{61E4F0B5-47E5-40EB-9BF1-17AC3D7DF09E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PA-矩形 268">
              <a:extLst>
                <a:ext uri="{FF2B5EF4-FFF2-40B4-BE49-F238E27FC236}">
                  <a16:creationId xmlns:a16="http://schemas.microsoft.com/office/drawing/2014/main" id="{26E00BF7-DDED-468D-8B85-B26807F02332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PA-矩形 269">
              <a:extLst>
                <a:ext uri="{FF2B5EF4-FFF2-40B4-BE49-F238E27FC236}">
                  <a16:creationId xmlns:a16="http://schemas.microsoft.com/office/drawing/2014/main" id="{9D00FEAF-4784-40DA-9CA1-21CCC6878532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PA-矩形 270">
              <a:extLst>
                <a:ext uri="{FF2B5EF4-FFF2-40B4-BE49-F238E27FC236}">
                  <a16:creationId xmlns:a16="http://schemas.microsoft.com/office/drawing/2014/main" id="{CE166A8C-ABFC-4F9E-939E-48154E1E26F0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PA-组合 259">
            <a:extLst>
              <a:ext uri="{FF2B5EF4-FFF2-40B4-BE49-F238E27FC236}">
                <a16:creationId xmlns:a16="http://schemas.microsoft.com/office/drawing/2014/main" id="{68E7C257-EFD1-444C-9313-5D0FF0F8AA71}"/>
              </a:ext>
            </a:extLst>
          </p:cNvPr>
          <p:cNvGrpSpPr/>
          <p:nvPr>
            <p:custDataLst>
              <p:tags r:id="rId29"/>
            </p:custDataLst>
          </p:nvPr>
        </p:nvGrpSpPr>
        <p:grpSpPr>
          <a:xfrm>
            <a:off x="4034092" y="2913400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87" name="PA-直接连接符 4">
              <a:extLst>
                <a:ext uri="{FF2B5EF4-FFF2-40B4-BE49-F238E27FC236}">
                  <a16:creationId xmlns:a16="http://schemas.microsoft.com/office/drawing/2014/main" id="{EB4D3C9B-8F61-42B7-8292-118719BB9009}"/>
                </a:ext>
              </a:extLst>
            </p:cNvPr>
            <p:cNvCxnSpPr>
              <a:cxnSpLocks/>
            </p:cNvCxnSpPr>
            <p:nvPr>
              <p:custDataLst>
                <p:tags r:id="rId14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PA-直接连接符 8">
              <a:extLst>
                <a:ext uri="{FF2B5EF4-FFF2-40B4-BE49-F238E27FC236}">
                  <a16:creationId xmlns:a16="http://schemas.microsoft.com/office/drawing/2014/main" id="{DAE77935-5F26-4D6D-AD76-02EDBA302884}"/>
                </a:ext>
              </a:extLst>
            </p:cNvPr>
            <p:cNvCxnSpPr>
              <a:cxnSpLocks/>
            </p:cNvCxnSpPr>
            <p:nvPr>
              <p:custDataLst>
                <p:tags r:id="rId14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PA-直接连接符 10">
              <a:extLst>
                <a:ext uri="{FF2B5EF4-FFF2-40B4-BE49-F238E27FC236}">
                  <a16:creationId xmlns:a16="http://schemas.microsoft.com/office/drawing/2014/main" id="{E7533EC3-A6E5-45B1-A30A-C6AB5566B474}"/>
                </a:ext>
              </a:extLst>
            </p:cNvPr>
            <p:cNvCxnSpPr>
              <a:cxnSpLocks/>
            </p:cNvCxnSpPr>
            <p:nvPr>
              <p:custDataLst>
                <p:tags r:id="rId14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PA-组合 263">
            <a:extLst>
              <a:ext uri="{FF2B5EF4-FFF2-40B4-BE49-F238E27FC236}">
                <a16:creationId xmlns:a16="http://schemas.microsoft.com/office/drawing/2014/main" id="{633C6DC7-3068-44C5-B346-8FB4B3C75EA3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3556178" y="2244337"/>
            <a:ext cx="1679215" cy="1667103"/>
            <a:chOff x="6241924" y="2495913"/>
            <a:chExt cx="1679215" cy="1667103"/>
          </a:xfrm>
        </p:grpSpPr>
        <p:sp>
          <p:nvSpPr>
            <p:cNvPr id="191" name="PA-矩形 264">
              <a:extLst>
                <a:ext uri="{FF2B5EF4-FFF2-40B4-BE49-F238E27FC236}">
                  <a16:creationId xmlns:a16="http://schemas.microsoft.com/office/drawing/2014/main" id="{B1FE4D51-3E11-4CEA-8707-2586B431B2DF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PA-矩形 265">
              <a:extLst>
                <a:ext uri="{FF2B5EF4-FFF2-40B4-BE49-F238E27FC236}">
                  <a16:creationId xmlns:a16="http://schemas.microsoft.com/office/drawing/2014/main" id="{4D71810B-367E-4E08-B922-FBC0007C3745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PA-矩形 266">
              <a:extLst>
                <a:ext uri="{FF2B5EF4-FFF2-40B4-BE49-F238E27FC236}">
                  <a16:creationId xmlns:a16="http://schemas.microsoft.com/office/drawing/2014/main" id="{107A3CB4-653B-471C-9AB3-A7FC6870ADE7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PA-矩形 267">
              <a:extLst>
                <a:ext uri="{FF2B5EF4-FFF2-40B4-BE49-F238E27FC236}">
                  <a16:creationId xmlns:a16="http://schemas.microsoft.com/office/drawing/2014/main" id="{CDE3BBE6-C45C-4A4D-A894-10FAAD2CCC05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PA-矩形 268">
              <a:extLst>
                <a:ext uri="{FF2B5EF4-FFF2-40B4-BE49-F238E27FC236}">
                  <a16:creationId xmlns:a16="http://schemas.microsoft.com/office/drawing/2014/main" id="{1D4A31A5-F08C-4167-8627-CA05D62D07FF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PA-矩形 269">
              <a:extLst>
                <a:ext uri="{FF2B5EF4-FFF2-40B4-BE49-F238E27FC236}">
                  <a16:creationId xmlns:a16="http://schemas.microsoft.com/office/drawing/2014/main" id="{C90F8992-9913-4DB8-82DF-D6E3B8AFEE81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PA-矩形 270">
              <a:extLst>
                <a:ext uri="{FF2B5EF4-FFF2-40B4-BE49-F238E27FC236}">
                  <a16:creationId xmlns:a16="http://schemas.microsoft.com/office/drawing/2014/main" id="{BD6D1F2E-322F-4BEC-A348-C87BC1055E7E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8" name="PA-组合 259">
            <a:extLst>
              <a:ext uri="{FF2B5EF4-FFF2-40B4-BE49-F238E27FC236}">
                <a16:creationId xmlns:a16="http://schemas.microsoft.com/office/drawing/2014/main" id="{AB163062-ACA2-4C68-96D5-8F54D30AC761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7231817" y="2934401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99" name="PA-直接连接符 4">
              <a:extLst>
                <a:ext uri="{FF2B5EF4-FFF2-40B4-BE49-F238E27FC236}">
                  <a16:creationId xmlns:a16="http://schemas.microsoft.com/office/drawing/2014/main" id="{4060CBDF-E504-4A73-9783-EC991B693352}"/>
                </a:ext>
              </a:extLst>
            </p:cNvPr>
            <p:cNvCxnSpPr>
              <a:cxnSpLocks/>
            </p:cNvCxnSpPr>
            <p:nvPr>
              <p:custDataLst>
                <p:tags r:id="rId13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PA-直接连接符 8">
              <a:extLst>
                <a:ext uri="{FF2B5EF4-FFF2-40B4-BE49-F238E27FC236}">
                  <a16:creationId xmlns:a16="http://schemas.microsoft.com/office/drawing/2014/main" id="{74496C1D-80AC-40AD-830D-CD9D20593BA7}"/>
                </a:ext>
              </a:extLst>
            </p:cNvPr>
            <p:cNvCxnSpPr>
              <a:cxnSpLocks/>
            </p:cNvCxnSpPr>
            <p:nvPr>
              <p:custDataLst>
                <p:tags r:id="rId13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PA-直接连接符 10">
              <a:extLst>
                <a:ext uri="{FF2B5EF4-FFF2-40B4-BE49-F238E27FC236}">
                  <a16:creationId xmlns:a16="http://schemas.microsoft.com/office/drawing/2014/main" id="{4D8C9563-025F-403F-976B-8D8601AD2D1C}"/>
                </a:ext>
              </a:extLst>
            </p:cNvPr>
            <p:cNvCxnSpPr>
              <a:cxnSpLocks/>
            </p:cNvCxnSpPr>
            <p:nvPr>
              <p:custDataLst>
                <p:tags r:id="rId13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PA-组合 263">
            <a:extLst>
              <a:ext uri="{FF2B5EF4-FFF2-40B4-BE49-F238E27FC236}">
                <a16:creationId xmlns:a16="http://schemas.microsoft.com/office/drawing/2014/main" id="{A2F793A9-E67B-4B5E-9C25-138E5959D57B}"/>
              </a:ext>
            </a:extLst>
          </p:cNvPr>
          <p:cNvGrpSpPr/>
          <p:nvPr>
            <p:custDataLst>
              <p:tags r:id="rId32"/>
            </p:custDataLst>
          </p:nvPr>
        </p:nvGrpSpPr>
        <p:grpSpPr>
          <a:xfrm>
            <a:off x="6753903" y="2265338"/>
            <a:ext cx="1679215" cy="1667103"/>
            <a:chOff x="6241924" y="2495913"/>
            <a:chExt cx="1679215" cy="1667103"/>
          </a:xfrm>
        </p:grpSpPr>
        <p:sp>
          <p:nvSpPr>
            <p:cNvPr id="203" name="PA-矩形 264">
              <a:extLst>
                <a:ext uri="{FF2B5EF4-FFF2-40B4-BE49-F238E27FC236}">
                  <a16:creationId xmlns:a16="http://schemas.microsoft.com/office/drawing/2014/main" id="{5EAD3382-11BB-4D57-B72E-BB0D68E19B31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PA-矩形 265">
              <a:extLst>
                <a:ext uri="{FF2B5EF4-FFF2-40B4-BE49-F238E27FC236}">
                  <a16:creationId xmlns:a16="http://schemas.microsoft.com/office/drawing/2014/main" id="{672BBA48-2012-4994-8F95-3D3B8751F6A5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PA-矩形 266">
              <a:extLst>
                <a:ext uri="{FF2B5EF4-FFF2-40B4-BE49-F238E27FC236}">
                  <a16:creationId xmlns:a16="http://schemas.microsoft.com/office/drawing/2014/main" id="{A1E90A1A-8DFF-4E6E-A41B-D7B1D8C25B8F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PA-矩形 267">
              <a:extLst>
                <a:ext uri="{FF2B5EF4-FFF2-40B4-BE49-F238E27FC236}">
                  <a16:creationId xmlns:a16="http://schemas.microsoft.com/office/drawing/2014/main" id="{A3E12BA8-B17F-46CE-9EA5-AD76C2FEBAAA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PA-矩形 268">
              <a:extLst>
                <a:ext uri="{FF2B5EF4-FFF2-40B4-BE49-F238E27FC236}">
                  <a16:creationId xmlns:a16="http://schemas.microsoft.com/office/drawing/2014/main" id="{41002CAB-E1A6-4EAE-9636-D2EECCBC0DBD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PA-矩形 269">
              <a:extLst>
                <a:ext uri="{FF2B5EF4-FFF2-40B4-BE49-F238E27FC236}">
                  <a16:creationId xmlns:a16="http://schemas.microsoft.com/office/drawing/2014/main" id="{D47DF5BE-76F0-4E8B-BB89-AC832DBFCB1D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PA-矩形 270">
              <a:extLst>
                <a:ext uri="{FF2B5EF4-FFF2-40B4-BE49-F238E27FC236}">
                  <a16:creationId xmlns:a16="http://schemas.microsoft.com/office/drawing/2014/main" id="{FAE5C590-1CA3-4921-8DBD-AF150D9C151F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PA-组合 259">
            <a:extLst>
              <a:ext uri="{FF2B5EF4-FFF2-40B4-BE49-F238E27FC236}">
                <a16:creationId xmlns:a16="http://schemas.microsoft.com/office/drawing/2014/main" id="{C634BAE4-5B97-4F59-8BD1-7C24B384C952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9125623" y="2913400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11" name="PA-直接连接符 4">
              <a:extLst>
                <a:ext uri="{FF2B5EF4-FFF2-40B4-BE49-F238E27FC236}">
                  <a16:creationId xmlns:a16="http://schemas.microsoft.com/office/drawing/2014/main" id="{43300D30-85BC-4AF8-B868-44E16F6C8101}"/>
                </a:ext>
              </a:extLst>
            </p:cNvPr>
            <p:cNvCxnSpPr>
              <a:cxnSpLocks/>
            </p:cNvCxnSpPr>
            <p:nvPr>
              <p:custDataLst>
                <p:tags r:id="rId12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PA-直接连接符 8">
              <a:extLst>
                <a:ext uri="{FF2B5EF4-FFF2-40B4-BE49-F238E27FC236}">
                  <a16:creationId xmlns:a16="http://schemas.microsoft.com/office/drawing/2014/main" id="{640F28D0-6D6B-4B6E-841F-52C65F76CEDE}"/>
                </a:ext>
              </a:extLst>
            </p:cNvPr>
            <p:cNvCxnSpPr>
              <a:cxnSpLocks/>
            </p:cNvCxnSpPr>
            <p:nvPr>
              <p:custDataLst>
                <p:tags r:id="rId12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PA-直接连接符 10">
              <a:extLst>
                <a:ext uri="{FF2B5EF4-FFF2-40B4-BE49-F238E27FC236}">
                  <a16:creationId xmlns:a16="http://schemas.microsoft.com/office/drawing/2014/main" id="{28D646B1-3832-46B0-B9AC-E131C1E940CE}"/>
                </a:ext>
              </a:extLst>
            </p:cNvPr>
            <p:cNvCxnSpPr>
              <a:cxnSpLocks/>
            </p:cNvCxnSpPr>
            <p:nvPr>
              <p:custDataLst>
                <p:tags r:id="rId12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PA-组合 263">
            <a:extLst>
              <a:ext uri="{FF2B5EF4-FFF2-40B4-BE49-F238E27FC236}">
                <a16:creationId xmlns:a16="http://schemas.microsoft.com/office/drawing/2014/main" id="{83D97FD0-CA91-4BC3-B901-F3709371CEBA}"/>
              </a:ext>
            </a:extLst>
          </p:cNvPr>
          <p:cNvGrpSpPr/>
          <p:nvPr>
            <p:custDataLst>
              <p:tags r:id="rId34"/>
            </p:custDataLst>
          </p:nvPr>
        </p:nvGrpSpPr>
        <p:grpSpPr>
          <a:xfrm>
            <a:off x="8647709" y="2244337"/>
            <a:ext cx="1679215" cy="1667103"/>
            <a:chOff x="6241924" y="2495913"/>
            <a:chExt cx="1679215" cy="1667103"/>
          </a:xfrm>
        </p:grpSpPr>
        <p:sp>
          <p:nvSpPr>
            <p:cNvPr id="215" name="PA-矩形 264">
              <a:extLst>
                <a:ext uri="{FF2B5EF4-FFF2-40B4-BE49-F238E27FC236}">
                  <a16:creationId xmlns:a16="http://schemas.microsoft.com/office/drawing/2014/main" id="{5582C2DD-71FB-47AB-974A-4E9CEF0C2C5C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PA-矩形 265">
              <a:extLst>
                <a:ext uri="{FF2B5EF4-FFF2-40B4-BE49-F238E27FC236}">
                  <a16:creationId xmlns:a16="http://schemas.microsoft.com/office/drawing/2014/main" id="{04E15BD4-05B3-4BD7-AED1-1B8E73D9DA00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PA-矩形 266">
              <a:extLst>
                <a:ext uri="{FF2B5EF4-FFF2-40B4-BE49-F238E27FC236}">
                  <a16:creationId xmlns:a16="http://schemas.microsoft.com/office/drawing/2014/main" id="{823315A2-4EAB-4574-BBC9-521A68D5B5F3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PA-矩形 267">
              <a:extLst>
                <a:ext uri="{FF2B5EF4-FFF2-40B4-BE49-F238E27FC236}">
                  <a16:creationId xmlns:a16="http://schemas.microsoft.com/office/drawing/2014/main" id="{25F501E8-1490-4E12-BF68-823457B01376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PA-矩形 268">
              <a:extLst>
                <a:ext uri="{FF2B5EF4-FFF2-40B4-BE49-F238E27FC236}">
                  <a16:creationId xmlns:a16="http://schemas.microsoft.com/office/drawing/2014/main" id="{D2C2C27E-8DD4-4464-B6CE-A89CA470B93E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PA-矩形 269">
              <a:extLst>
                <a:ext uri="{FF2B5EF4-FFF2-40B4-BE49-F238E27FC236}">
                  <a16:creationId xmlns:a16="http://schemas.microsoft.com/office/drawing/2014/main" id="{13073FF6-F6EE-48B1-BA01-42B20454F04F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PA-矩形 270">
              <a:extLst>
                <a:ext uri="{FF2B5EF4-FFF2-40B4-BE49-F238E27FC236}">
                  <a16:creationId xmlns:a16="http://schemas.microsoft.com/office/drawing/2014/main" id="{38721931-BFB6-435B-B12A-2945F37DBC1D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PA-组合 259">
            <a:extLst>
              <a:ext uri="{FF2B5EF4-FFF2-40B4-BE49-F238E27FC236}">
                <a16:creationId xmlns:a16="http://schemas.microsoft.com/office/drawing/2014/main" id="{2FEB3E1C-0730-401A-B2B2-19B4B719C67D}"/>
              </a:ext>
            </a:extLst>
          </p:cNvPr>
          <p:cNvGrpSpPr/>
          <p:nvPr>
            <p:custDataLst>
              <p:tags r:id="rId35"/>
            </p:custDataLst>
          </p:nvPr>
        </p:nvGrpSpPr>
        <p:grpSpPr>
          <a:xfrm>
            <a:off x="10961736" y="2934401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23" name="PA-直接连接符 4">
              <a:extLst>
                <a:ext uri="{FF2B5EF4-FFF2-40B4-BE49-F238E27FC236}">
                  <a16:creationId xmlns:a16="http://schemas.microsoft.com/office/drawing/2014/main" id="{96068FC2-E09D-445D-BDCD-E4E738F6EEEA}"/>
                </a:ext>
              </a:extLst>
            </p:cNvPr>
            <p:cNvCxnSpPr>
              <a:cxnSpLocks/>
            </p:cNvCxnSpPr>
            <p:nvPr>
              <p:custDataLst>
                <p:tags r:id="rId11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PA-直接连接符 8">
              <a:extLst>
                <a:ext uri="{FF2B5EF4-FFF2-40B4-BE49-F238E27FC236}">
                  <a16:creationId xmlns:a16="http://schemas.microsoft.com/office/drawing/2014/main" id="{4CBDAE84-5084-43EF-BAE2-A69F646B35D5}"/>
                </a:ext>
              </a:extLst>
            </p:cNvPr>
            <p:cNvCxnSpPr>
              <a:cxnSpLocks/>
            </p:cNvCxnSpPr>
            <p:nvPr>
              <p:custDataLst>
                <p:tags r:id="rId11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PA-直接连接符 10">
              <a:extLst>
                <a:ext uri="{FF2B5EF4-FFF2-40B4-BE49-F238E27FC236}">
                  <a16:creationId xmlns:a16="http://schemas.microsoft.com/office/drawing/2014/main" id="{E2ED64EA-2EAE-47A2-9D25-95363C995F23}"/>
                </a:ext>
              </a:extLst>
            </p:cNvPr>
            <p:cNvCxnSpPr>
              <a:cxnSpLocks/>
            </p:cNvCxnSpPr>
            <p:nvPr>
              <p:custDataLst>
                <p:tags r:id="rId11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PA-组合 263">
            <a:extLst>
              <a:ext uri="{FF2B5EF4-FFF2-40B4-BE49-F238E27FC236}">
                <a16:creationId xmlns:a16="http://schemas.microsoft.com/office/drawing/2014/main" id="{5F4248D2-D9AD-49A9-A211-6A4949F8E959}"/>
              </a:ext>
            </a:extLst>
          </p:cNvPr>
          <p:cNvGrpSpPr/>
          <p:nvPr>
            <p:custDataLst>
              <p:tags r:id="rId36"/>
            </p:custDataLst>
          </p:nvPr>
        </p:nvGrpSpPr>
        <p:grpSpPr>
          <a:xfrm>
            <a:off x="10483822" y="2265338"/>
            <a:ext cx="1679215" cy="1667103"/>
            <a:chOff x="6241924" y="2495913"/>
            <a:chExt cx="1679215" cy="1667103"/>
          </a:xfrm>
        </p:grpSpPr>
        <p:sp>
          <p:nvSpPr>
            <p:cNvPr id="227" name="PA-矩形 264">
              <a:extLst>
                <a:ext uri="{FF2B5EF4-FFF2-40B4-BE49-F238E27FC236}">
                  <a16:creationId xmlns:a16="http://schemas.microsoft.com/office/drawing/2014/main" id="{AFFCC2DB-F9EF-4756-8C73-CDF6149EEAB0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PA-矩形 265">
              <a:extLst>
                <a:ext uri="{FF2B5EF4-FFF2-40B4-BE49-F238E27FC236}">
                  <a16:creationId xmlns:a16="http://schemas.microsoft.com/office/drawing/2014/main" id="{E0F01ABB-60ED-4916-B287-346CD7D7C02D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PA-矩形 266">
              <a:extLst>
                <a:ext uri="{FF2B5EF4-FFF2-40B4-BE49-F238E27FC236}">
                  <a16:creationId xmlns:a16="http://schemas.microsoft.com/office/drawing/2014/main" id="{C85AFF80-D2B7-4045-A0A8-68D7363A74A1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PA-矩形 267">
              <a:extLst>
                <a:ext uri="{FF2B5EF4-FFF2-40B4-BE49-F238E27FC236}">
                  <a16:creationId xmlns:a16="http://schemas.microsoft.com/office/drawing/2014/main" id="{AF76DBF3-63A9-46DF-85A4-18E34EB47E6A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PA-矩形 268">
              <a:extLst>
                <a:ext uri="{FF2B5EF4-FFF2-40B4-BE49-F238E27FC236}">
                  <a16:creationId xmlns:a16="http://schemas.microsoft.com/office/drawing/2014/main" id="{4AB8983B-3A7E-4B39-887C-BD57DD44142B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PA-矩形 269">
              <a:extLst>
                <a:ext uri="{FF2B5EF4-FFF2-40B4-BE49-F238E27FC236}">
                  <a16:creationId xmlns:a16="http://schemas.microsoft.com/office/drawing/2014/main" id="{21AF341E-C092-4E61-9C19-40D18912039A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PA-矩形 270">
              <a:extLst>
                <a:ext uri="{FF2B5EF4-FFF2-40B4-BE49-F238E27FC236}">
                  <a16:creationId xmlns:a16="http://schemas.microsoft.com/office/drawing/2014/main" id="{97539E8A-2354-4869-BCBD-0A4D8A2DD2E3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4" name="PA-组合 259">
            <a:extLst>
              <a:ext uri="{FF2B5EF4-FFF2-40B4-BE49-F238E27FC236}">
                <a16:creationId xmlns:a16="http://schemas.microsoft.com/office/drawing/2014/main" id="{4A564821-79FA-406A-AB71-7BF15B9C9DBD}"/>
              </a:ext>
            </a:extLst>
          </p:cNvPr>
          <p:cNvGrpSpPr/>
          <p:nvPr>
            <p:custDataLst>
              <p:tags r:id="rId37"/>
            </p:custDataLst>
          </p:nvPr>
        </p:nvGrpSpPr>
        <p:grpSpPr>
          <a:xfrm>
            <a:off x="272822" y="3860225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35" name="PA-直接连接符 4">
              <a:extLst>
                <a:ext uri="{FF2B5EF4-FFF2-40B4-BE49-F238E27FC236}">
                  <a16:creationId xmlns:a16="http://schemas.microsoft.com/office/drawing/2014/main" id="{67D62969-F0E0-4E84-9C9E-2E98AAEDE2A5}"/>
                </a:ext>
              </a:extLst>
            </p:cNvPr>
            <p:cNvCxnSpPr>
              <a:cxnSpLocks/>
            </p:cNvCxnSpPr>
            <p:nvPr>
              <p:custDataLst>
                <p:tags r:id="rId10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PA-直接连接符 8">
              <a:extLst>
                <a:ext uri="{FF2B5EF4-FFF2-40B4-BE49-F238E27FC236}">
                  <a16:creationId xmlns:a16="http://schemas.microsoft.com/office/drawing/2014/main" id="{307DF2AD-36C7-4344-9960-779955BA0BF2}"/>
                </a:ext>
              </a:extLst>
            </p:cNvPr>
            <p:cNvCxnSpPr>
              <a:cxnSpLocks/>
            </p:cNvCxnSpPr>
            <p:nvPr>
              <p:custDataLst>
                <p:tags r:id="rId10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PA-直接连接符 10">
              <a:extLst>
                <a:ext uri="{FF2B5EF4-FFF2-40B4-BE49-F238E27FC236}">
                  <a16:creationId xmlns:a16="http://schemas.microsoft.com/office/drawing/2014/main" id="{5F71F57B-31B3-47D2-92D9-C2DC80A37191}"/>
                </a:ext>
              </a:extLst>
            </p:cNvPr>
            <p:cNvCxnSpPr>
              <a:cxnSpLocks/>
            </p:cNvCxnSpPr>
            <p:nvPr>
              <p:custDataLst>
                <p:tags r:id="rId10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PA-组合 263">
            <a:extLst>
              <a:ext uri="{FF2B5EF4-FFF2-40B4-BE49-F238E27FC236}">
                <a16:creationId xmlns:a16="http://schemas.microsoft.com/office/drawing/2014/main" id="{D9583EE0-5927-429A-AECE-7DDF10B2210A}"/>
              </a:ext>
            </a:extLst>
          </p:cNvPr>
          <p:cNvGrpSpPr/>
          <p:nvPr>
            <p:custDataLst>
              <p:tags r:id="rId38"/>
            </p:custDataLst>
          </p:nvPr>
        </p:nvGrpSpPr>
        <p:grpSpPr>
          <a:xfrm>
            <a:off x="-205092" y="3191162"/>
            <a:ext cx="1679215" cy="1667103"/>
            <a:chOff x="6241924" y="2495913"/>
            <a:chExt cx="1679215" cy="1667103"/>
          </a:xfrm>
        </p:grpSpPr>
        <p:sp>
          <p:nvSpPr>
            <p:cNvPr id="239" name="PA-矩形 264">
              <a:extLst>
                <a:ext uri="{FF2B5EF4-FFF2-40B4-BE49-F238E27FC236}">
                  <a16:creationId xmlns:a16="http://schemas.microsoft.com/office/drawing/2014/main" id="{56B8FF47-5328-43C4-B295-60229240C673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PA-矩形 265">
              <a:extLst>
                <a:ext uri="{FF2B5EF4-FFF2-40B4-BE49-F238E27FC236}">
                  <a16:creationId xmlns:a16="http://schemas.microsoft.com/office/drawing/2014/main" id="{BDA7F58D-A404-46FB-9113-208EC7710AC6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PA-矩形 266">
              <a:extLst>
                <a:ext uri="{FF2B5EF4-FFF2-40B4-BE49-F238E27FC236}">
                  <a16:creationId xmlns:a16="http://schemas.microsoft.com/office/drawing/2014/main" id="{C915C799-56F9-4954-B4DA-436071AD4A1A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PA-矩形 267">
              <a:extLst>
                <a:ext uri="{FF2B5EF4-FFF2-40B4-BE49-F238E27FC236}">
                  <a16:creationId xmlns:a16="http://schemas.microsoft.com/office/drawing/2014/main" id="{DCF29188-337D-496B-9BFD-1AA8BB5635CD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PA-矩形 268">
              <a:extLst>
                <a:ext uri="{FF2B5EF4-FFF2-40B4-BE49-F238E27FC236}">
                  <a16:creationId xmlns:a16="http://schemas.microsoft.com/office/drawing/2014/main" id="{F57B6372-36A6-4EE6-A39E-5B17F734F4F5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PA-矩形 269">
              <a:extLst>
                <a:ext uri="{FF2B5EF4-FFF2-40B4-BE49-F238E27FC236}">
                  <a16:creationId xmlns:a16="http://schemas.microsoft.com/office/drawing/2014/main" id="{3C2B8413-EC8C-48B7-B097-71EBFF7EC93D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PA-矩形 270">
              <a:extLst>
                <a:ext uri="{FF2B5EF4-FFF2-40B4-BE49-F238E27FC236}">
                  <a16:creationId xmlns:a16="http://schemas.microsoft.com/office/drawing/2014/main" id="{8AB11317-64FA-4BFF-AAC6-3DD531039BA6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PA-组合 259">
            <a:extLst>
              <a:ext uri="{FF2B5EF4-FFF2-40B4-BE49-F238E27FC236}">
                <a16:creationId xmlns:a16="http://schemas.microsoft.com/office/drawing/2014/main" id="{7FEFE837-DAA8-4F33-9A78-D15EED04648D}"/>
              </a:ext>
            </a:extLst>
          </p:cNvPr>
          <p:cNvGrpSpPr/>
          <p:nvPr>
            <p:custDataLst>
              <p:tags r:id="rId39"/>
            </p:custDataLst>
          </p:nvPr>
        </p:nvGrpSpPr>
        <p:grpSpPr>
          <a:xfrm>
            <a:off x="2259675" y="383922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47" name="PA-直接连接符 4">
              <a:extLst>
                <a:ext uri="{FF2B5EF4-FFF2-40B4-BE49-F238E27FC236}">
                  <a16:creationId xmlns:a16="http://schemas.microsoft.com/office/drawing/2014/main" id="{CAF31C8B-95A3-42A2-8795-B303D0FBD113}"/>
                </a:ext>
              </a:extLst>
            </p:cNvPr>
            <p:cNvCxnSpPr>
              <a:cxnSpLocks/>
            </p:cNvCxnSpPr>
            <p:nvPr>
              <p:custDataLst>
                <p:tags r:id="rId9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PA-直接连接符 8">
              <a:extLst>
                <a:ext uri="{FF2B5EF4-FFF2-40B4-BE49-F238E27FC236}">
                  <a16:creationId xmlns:a16="http://schemas.microsoft.com/office/drawing/2014/main" id="{848ECB04-58B7-4733-83AB-9174A2CB1CB4}"/>
                </a:ext>
              </a:extLst>
            </p:cNvPr>
            <p:cNvCxnSpPr>
              <a:cxnSpLocks/>
            </p:cNvCxnSpPr>
            <p:nvPr>
              <p:custDataLst>
                <p:tags r:id="rId9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PA-直接连接符 10">
              <a:extLst>
                <a:ext uri="{FF2B5EF4-FFF2-40B4-BE49-F238E27FC236}">
                  <a16:creationId xmlns:a16="http://schemas.microsoft.com/office/drawing/2014/main" id="{7148B6E3-38C8-481A-9316-AE1095CAB871}"/>
                </a:ext>
              </a:extLst>
            </p:cNvPr>
            <p:cNvCxnSpPr>
              <a:cxnSpLocks/>
            </p:cNvCxnSpPr>
            <p:nvPr>
              <p:custDataLst>
                <p:tags r:id="rId9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PA-组合 263">
            <a:extLst>
              <a:ext uri="{FF2B5EF4-FFF2-40B4-BE49-F238E27FC236}">
                <a16:creationId xmlns:a16="http://schemas.microsoft.com/office/drawing/2014/main" id="{A2951423-86DB-40FD-B039-6F4FF318A166}"/>
              </a:ext>
            </a:extLst>
          </p:cNvPr>
          <p:cNvGrpSpPr/>
          <p:nvPr>
            <p:custDataLst>
              <p:tags r:id="rId40"/>
            </p:custDataLst>
          </p:nvPr>
        </p:nvGrpSpPr>
        <p:grpSpPr>
          <a:xfrm>
            <a:off x="1781761" y="3170161"/>
            <a:ext cx="1679215" cy="1667103"/>
            <a:chOff x="6241924" y="2495913"/>
            <a:chExt cx="1679215" cy="1667103"/>
          </a:xfrm>
        </p:grpSpPr>
        <p:sp>
          <p:nvSpPr>
            <p:cNvPr id="251" name="PA-矩形 264">
              <a:extLst>
                <a:ext uri="{FF2B5EF4-FFF2-40B4-BE49-F238E27FC236}">
                  <a16:creationId xmlns:a16="http://schemas.microsoft.com/office/drawing/2014/main" id="{B2ABF63F-1749-4E4D-9E51-489C3A6EAA2F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PA-矩形 265">
              <a:extLst>
                <a:ext uri="{FF2B5EF4-FFF2-40B4-BE49-F238E27FC236}">
                  <a16:creationId xmlns:a16="http://schemas.microsoft.com/office/drawing/2014/main" id="{0603842B-22FD-41C2-9DA2-CC4358B2543D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PA-矩形 266">
              <a:extLst>
                <a:ext uri="{FF2B5EF4-FFF2-40B4-BE49-F238E27FC236}">
                  <a16:creationId xmlns:a16="http://schemas.microsoft.com/office/drawing/2014/main" id="{2F3BB869-3746-4B78-8511-1C410EDB2BE3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PA-矩形 267">
              <a:extLst>
                <a:ext uri="{FF2B5EF4-FFF2-40B4-BE49-F238E27FC236}">
                  <a16:creationId xmlns:a16="http://schemas.microsoft.com/office/drawing/2014/main" id="{9E5DECF7-7C97-4CE6-9D89-17B0DA3D085F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PA-矩形 268">
              <a:extLst>
                <a:ext uri="{FF2B5EF4-FFF2-40B4-BE49-F238E27FC236}">
                  <a16:creationId xmlns:a16="http://schemas.microsoft.com/office/drawing/2014/main" id="{74C8963E-C10D-4C78-9026-25C396AFAB74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PA-矩形 269">
              <a:extLst>
                <a:ext uri="{FF2B5EF4-FFF2-40B4-BE49-F238E27FC236}">
                  <a16:creationId xmlns:a16="http://schemas.microsoft.com/office/drawing/2014/main" id="{9075D5CB-24A2-478E-9CF5-42962D373608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PA-矩形 270">
              <a:extLst>
                <a:ext uri="{FF2B5EF4-FFF2-40B4-BE49-F238E27FC236}">
                  <a16:creationId xmlns:a16="http://schemas.microsoft.com/office/drawing/2014/main" id="{F122813C-2AB8-44E3-A01F-60E12E0845D7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9" name="PA-组合 259">
            <a:extLst>
              <a:ext uri="{FF2B5EF4-FFF2-40B4-BE49-F238E27FC236}">
                <a16:creationId xmlns:a16="http://schemas.microsoft.com/office/drawing/2014/main" id="{66249DFC-B714-439F-A197-4992F7C67AE3}"/>
              </a:ext>
            </a:extLst>
          </p:cNvPr>
          <p:cNvGrpSpPr/>
          <p:nvPr>
            <p:custDataLst>
              <p:tags r:id="rId41"/>
            </p:custDataLst>
          </p:nvPr>
        </p:nvGrpSpPr>
        <p:grpSpPr>
          <a:xfrm>
            <a:off x="4014390" y="384015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60" name="PA-直接连接符 4">
              <a:extLst>
                <a:ext uri="{FF2B5EF4-FFF2-40B4-BE49-F238E27FC236}">
                  <a16:creationId xmlns:a16="http://schemas.microsoft.com/office/drawing/2014/main" id="{43C7DF22-3888-4DB0-8BA3-E089DAEA0D82}"/>
                </a:ext>
              </a:extLst>
            </p:cNvPr>
            <p:cNvCxnSpPr>
              <a:cxnSpLocks/>
            </p:cNvCxnSpPr>
            <p:nvPr>
              <p:custDataLst>
                <p:tags r:id="rId8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PA-直接连接符 8">
              <a:extLst>
                <a:ext uri="{FF2B5EF4-FFF2-40B4-BE49-F238E27FC236}">
                  <a16:creationId xmlns:a16="http://schemas.microsoft.com/office/drawing/2014/main" id="{5EF340F6-7E44-4D23-9456-7101A935DAFE}"/>
                </a:ext>
              </a:extLst>
            </p:cNvPr>
            <p:cNvCxnSpPr>
              <a:cxnSpLocks/>
            </p:cNvCxnSpPr>
            <p:nvPr>
              <p:custDataLst>
                <p:tags r:id="rId8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PA-直接连接符 10">
              <a:extLst>
                <a:ext uri="{FF2B5EF4-FFF2-40B4-BE49-F238E27FC236}">
                  <a16:creationId xmlns:a16="http://schemas.microsoft.com/office/drawing/2014/main" id="{3F6506D0-D916-4AB0-8D50-B1042D47E8C9}"/>
                </a:ext>
              </a:extLst>
            </p:cNvPr>
            <p:cNvCxnSpPr>
              <a:cxnSpLocks/>
            </p:cNvCxnSpPr>
            <p:nvPr>
              <p:custDataLst>
                <p:tags r:id="rId8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PA-组合 263">
            <a:extLst>
              <a:ext uri="{FF2B5EF4-FFF2-40B4-BE49-F238E27FC236}">
                <a16:creationId xmlns:a16="http://schemas.microsoft.com/office/drawing/2014/main" id="{033F8ACC-25C3-4E05-BF07-0E5328C098D0}"/>
              </a:ext>
            </a:extLst>
          </p:cNvPr>
          <p:cNvGrpSpPr/>
          <p:nvPr>
            <p:custDataLst>
              <p:tags r:id="rId42"/>
            </p:custDataLst>
          </p:nvPr>
        </p:nvGrpSpPr>
        <p:grpSpPr>
          <a:xfrm>
            <a:off x="3536476" y="3171095"/>
            <a:ext cx="1679215" cy="1667103"/>
            <a:chOff x="6241924" y="2495913"/>
            <a:chExt cx="1679215" cy="1667103"/>
          </a:xfrm>
        </p:grpSpPr>
        <p:sp>
          <p:nvSpPr>
            <p:cNvPr id="264" name="PA-矩形 264">
              <a:extLst>
                <a:ext uri="{FF2B5EF4-FFF2-40B4-BE49-F238E27FC236}">
                  <a16:creationId xmlns:a16="http://schemas.microsoft.com/office/drawing/2014/main" id="{80C5FDFC-EFA5-48AF-BDB9-3E8B8453E4F0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PA-矩形 265">
              <a:extLst>
                <a:ext uri="{FF2B5EF4-FFF2-40B4-BE49-F238E27FC236}">
                  <a16:creationId xmlns:a16="http://schemas.microsoft.com/office/drawing/2014/main" id="{B8F876E7-262A-46EF-BC18-958FC275CEA3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PA-矩形 266">
              <a:extLst>
                <a:ext uri="{FF2B5EF4-FFF2-40B4-BE49-F238E27FC236}">
                  <a16:creationId xmlns:a16="http://schemas.microsoft.com/office/drawing/2014/main" id="{C8506EEB-310D-4682-A77C-1F879791884A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PA-矩形 267">
              <a:extLst>
                <a:ext uri="{FF2B5EF4-FFF2-40B4-BE49-F238E27FC236}">
                  <a16:creationId xmlns:a16="http://schemas.microsoft.com/office/drawing/2014/main" id="{6F4FAFC4-E205-4088-AA00-A01B363ADE38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PA-矩形 268">
              <a:extLst>
                <a:ext uri="{FF2B5EF4-FFF2-40B4-BE49-F238E27FC236}">
                  <a16:creationId xmlns:a16="http://schemas.microsoft.com/office/drawing/2014/main" id="{E742D2CD-FE2E-460E-8583-F91FBFDA93F0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PA-矩形 269">
              <a:extLst>
                <a:ext uri="{FF2B5EF4-FFF2-40B4-BE49-F238E27FC236}">
                  <a16:creationId xmlns:a16="http://schemas.microsoft.com/office/drawing/2014/main" id="{F11C5F43-75AD-46D5-8724-382CC7BF621D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PA-矩形 270">
              <a:extLst>
                <a:ext uri="{FF2B5EF4-FFF2-40B4-BE49-F238E27FC236}">
                  <a16:creationId xmlns:a16="http://schemas.microsoft.com/office/drawing/2014/main" id="{ECF7B413-9132-464D-86B4-D26DAB2779AF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1" name="PA-组合 259">
            <a:extLst>
              <a:ext uri="{FF2B5EF4-FFF2-40B4-BE49-F238E27FC236}">
                <a16:creationId xmlns:a16="http://schemas.microsoft.com/office/drawing/2014/main" id="{174DDC39-F618-4ED5-9836-99BAB653492C}"/>
              </a:ext>
            </a:extLst>
          </p:cNvPr>
          <p:cNvGrpSpPr/>
          <p:nvPr>
            <p:custDataLst>
              <p:tags r:id="rId43"/>
            </p:custDataLst>
          </p:nvPr>
        </p:nvGrpSpPr>
        <p:grpSpPr>
          <a:xfrm>
            <a:off x="7230321" y="380943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72" name="PA-直接连接符 4">
              <a:extLst>
                <a:ext uri="{FF2B5EF4-FFF2-40B4-BE49-F238E27FC236}">
                  <a16:creationId xmlns:a16="http://schemas.microsoft.com/office/drawing/2014/main" id="{B28507A7-DD93-4221-9AFC-C9931ED84A34}"/>
                </a:ext>
              </a:extLst>
            </p:cNvPr>
            <p:cNvCxnSpPr>
              <a:cxnSpLocks/>
            </p:cNvCxnSpPr>
            <p:nvPr>
              <p:custDataLst>
                <p:tags r:id="rId7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PA-直接连接符 8">
              <a:extLst>
                <a:ext uri="{FF2B5EF4-FFF2-40B4-BE49-F238E27FC236}">
                  <a16:creationId xmlns:a16="http://schemas.microsoft.com/office/drawing/2014/main" id="{A5704571-4944-4C15-BE1B-18DA118B4A63}"/>
                </a:ext>
              </a:extLst>
            </p:cNvPr>
            <p:cNvCxnSpPr>
              <a:cxnSpLocks/>
            </p:cNvCxnSpPr>
            <p:nvPr>
              <p:custDataLst>
                <p:tags r:id="rId7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PA-直接连接符 10">
              <a:extLst>
                <a:ext uri="{FF2B5EF4-FFF2-40B4-BE49-F238E27FC236}">
                  <a16:creationId xmlns:a16="http://schemas.microsoft.com/office/drawing/2014/main" id="{2251312E-8B8C-4A79-9A1D-B90DE7A0941C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5" name="PA-组合 263">
            <a:extLst>
              <a:ext uri="{FF2B5EF4-FFF2-40B4-BE49-F238E27FC236}">
                <a16:creationId xmlns:a16="http://schemas.microsoft.com/office/drawing/2014/main" id="{18399FC6-4C23-4BBC-A728-7E7FA5F70BE7}"/>
              </a:ext>
            </a:extLst>
          </p:cNvPr>
          <p:cNvGrpSpPr/>
          <p:nvPr>
            <p:custDataLst>
              <p:tags r:id="rId44"/>
            </p:custDataLst>
          </p:nvPr>
        </p:nvGrpSpPr>
        <p:grpSpPr>
          <a:xfrm>
            <a:off x="6752407" y="3140371"/>
            <a:ext cx="1679215" cy="1667103"/>
            <a:chOff x="6241924" y="2495913"/>
            <a:chExt cx="1679215" cy="1667103"/>
          </a:xfrm>
        </p:grpSpPr>
        <p:sp>
          <p:nvSpPr>
            <p:cNvPr id="276" name="PA-矩形 264">
              <a:extLst>
                <a:ext uri="{FF2B5EF4-FFF2-40B4-BE49-F238E27FC236}">
                  <a16:creationId xmlns:a16="http://schemas.microsoft.com/office/drawing/2014/main" id="{B8664C7B-2F20-4EFD-8784-7C30CBE9325E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PA-矩形 265">
              <a:extLst>
                <a:ext uri="{FF2B5EF4-FFF2-40B4-BE49-F238E27FC236}">
                  <a16:creationId xmlns:a16="http://schemas.microsoft.com/office/drawing/2014/main" id="{D63E3390-FD74-4286-B8EA-15BFE24D9D43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PA-矩形 266">
              <a:extLst>
                <a:ext uri="{FF2B5EF4-FFF2-40B4-BE49-F238E27FC236}">
                  <a16:creationId xmlns:a16="http://schemas.microsoft.com/office/drawing/2014/main" id="{189BD051-75B6-4B21-AAD8-664B1A7C18DB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PA-矩形 267">
              <a:extLst>
                <a:ext uri="{FF2B5EF4-FFF2-40B4-BE49-F238E27FC236}">
                  <a16:creationId xmlns:a16="http://schemas.microsoft.com/office/drawing/2014/main" id="{42B30EA5-9C8A-4B92-855A-ABFD7B4E51E1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PA-矩形 268">
              <a:extLst>
                <a:ext uri="{FF2B5EF4-FFF2-40B4-BE49-F238E27FC236}">
                  <a16:creationId xmlns:a16="http://schemas.microsoft.com/office/drawing/2014/main" id="{5967CEEE-560D-46DB-96B2-814F28565665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PA-矩形 269">
              <a:extLst>
                <a:ext uri="{FF2B5EF4-FFF2-40B4-BE49-F238E27FC236}">
                  <a16:creationId xmlns:a16="http://schemas.microsoft.com/office/drawing/2014/main" id="{AE1D7A13-855F-4E4A-8297-465260D372E5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PA-矩形 270">
              <a:extLst>
                <a:ext uri="{FF2B5EF4-FFF2-40B4-BE49-F238E27FC236}">
                  <a16:creationId xmlns:a16="http://schemas.microsoft.com/office/drawing/2014/main" id="{427CC5EC-1476-4F4B-B17B-27D361973F15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3" name="PA-组合 259">
            <a:extLst>
              <a:ext uri="{FF2B5EF4-FFF2-40B4-BE49-F238E27FC236}">
                <a16:creationId xmlns:a16="http://schemas.microsoft.com/office/drawing/2014/main" id="{E0EEF5A8-1149-4C2E-A28E-A76FFFCAE857}"/>
              </a:ext>
            </a:extLst>
          </p:cNvPr>
          <p:cNvGrpSpPr/>
          <p:nvPr>
            <p:custDataLst>
              <p:tags r:id="rId45"/>
            </p:custDataLst>
          </p:nvPr>
        </p:nvGrpSpPr>
        <p:grpSpPr>
          <a:xfrm>
            <a:off x="9091064" y="3820209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84" name="PA-直接连接符 4">
              <a:extLst>
                <a:ext uri="{FF2B5EF4-FFF2-40B4-BE49-F238E27FC236}">
                  <a16:creationId xmlns:a16="http://schemas.microsoft.com/office/drawing/2014/main" id="{D74BA90E-20F6-4BD7-8B08-AD3FD9448BE6}"/>
                </a:ext>
              </a:extLst>
            </p:cNvPr>
            <p:cNvCxnSpPr>
              <a:cxnSpLocks/>
            </p:cNvCxnSpPr>
            <p:nvPr>
              <p:custDataLst>
                <p:tags r:id="rId6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PA-直接连接符 8">
              <a:extLst>
                <a:ext uri="{FF2B5EF4-FFF2-40B4-BE49-F238E27FC236}">
                  <a16:creationId xmlns:a16="http://schemas.microsoft.com/office/drawing/2014/main" id="{D7C3399D-7241-4BC0-A104-EB425A06703C}"/>
                </a:ext>
              </a:extLst>
            </p:cNvPr>
            <p:cNvCxnSpPr>
              <a:cxnSpLocks/>
            </p:cNvCxnSpPr>
            <p:nvPr>
              <p:custDataLst>
                <p:tags r:id="rId6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PA-直接连接符 10">
              <a:extLst>
                <a:ext uri="{FF2B5EF4-FFF2-40B4-BE49-F238E27FC236}">
                  <a16:creationId xmlns:a16="http://schemas.microsoft.com/office/drawing/2014/main" id="{323B2ED6-9472-4E8C-95AF-998458D77FE2}"/>
                </a:ext>
              </a:extLst>
            </p:cNvPr>
            <p:cNvCxnSpPr>
              <a:cxnSpLocks/>
            </p:cNvCxnSpPr>
            <p:nvPr>
              <p:custDataLst>
                <p:tags r:id="rId6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PA-组合 263">
            <a:extLst>
              <a:ext uri="{FF2B5EF4-FFF2-40B4-BE49-F238E27FC236}">
                <a16:creationId xmlns:a16="http://schemas.microsoft.com/office/drawing/2014/main" id="{EF743034-952F-47F1-B592-DFA9B59150DA}"/>
              </a:ext>
            </a:extLst>
          </p:cNvPr>
          <p:cNvGrpSpPr/>
          <p:nvPr>
            <p:custDataLst>
              <p:tags r:id="rId46"/>
            </p:custDataLst>
          </p:nvPr>
        </p:nvGrpSpPr>
        <p:grpSpPr>
          <a:xfrm>
            <a:off x="8613150" y="3151146"/>
            <a:ext cx="1679215" cy="1667103"/>
            <a:chOff x="6241924" y="2495913"/>
            <a:chExt cx="1679215" cy="1667103"/>
          </a:xfrm>
        </p:grpSpPr>
        <p:sp>
          <p:nvSpPr>
            <p:cNvPr id="288" name="PA-矩形 264">
              <a:extLst>
                <a:ext uri="{FF2B5EF4-FFF2-40B4-BE49-F238E27FC236}">
                  <a16:creationId xmlns:a16="http://schemas.microsoft.com/office/drawing/2014/main" id="{4262A96F-87D5-4C70-BD30-34CC6C65F0BF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PA-矩形 265">
              <a:extLst>
                <a:ext uri="{FF2B5EF4-FFF2-40B4-BE49-F238E27FC236}">
                  <a16:creationId xmlns:a16="http://schemas.microsoft.com/office/drawing/2014/main" id="{57ED98A7-2F41-4932-A3FF-39CE0C373BB0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PA-矩形 266">
              <a:extLst>
                <a:ext uri="{FF2B5EF4-FFF2-40B4-BE49-F238E27FC236}">
                  <a16:creationId xmlns:a16="http://schemas.microsoft.com/office/drawing/2014/main" id="{360911E9-8E52-45DB-A3A7-CA7A72A9603A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PA-矩形 267">
              <a:extLst>
                <a:ext uri="{FF2B5EF4-FFF2-40B4-BE49-F238E27FC236}">
                  <a16:creationId xmlns:a16="http://schemas.microsoft.com/office/drawing/2014/main" id="{908DC2FE-2783-44F8-A322-1CDED8199F04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PA-矩形 268">
              <a:extLst>
                <a:ext uri="{FF2B5EF4-FFF2-40B4-BE49-F238E27FC236}">
                  <a16:creationId xmlns:a16="http://schemas.microsoft.com/office/drawing/2014/main" id="{2BC04189-7480-4923-B4D3-7C61595A652D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PA-矩形 269">
              <a:extLst>
                <a:ext uri="{FF2B5EF4-FFF2-40B4-BE49-F238E27FC236}">
                  <a16:creationId xmlns:a16="http://schemas.microsoft.com/office/drawing/2014/main" id="{E8FEDA9A-8F90-40FD-9C7D-E92618B33295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PA-矩形 270">
              <a:extLst>
                <a:ext uri="{FF2B5EF4-FFF2-40B4-BE49-F238E27FC236}">
                  <a16:creationId xmlns:a16="http://schemas.microsoft.com/office/drawing/2014/main" id="{B6B2425E-16DF-4B4E-9321-FA5E31AD62AF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5" name="PA-组合 259">
            <a:extLst>
              <a:ext uri="{FF2B5EF4-FFF2-40B4-BE49-F238E27FC236}">
                <a16:creationId xmlns:a16="http://schemas.microsoft.com/office/drawing/2014/main" id="{10BB3998-38F1-4941-8004-AB46D392694C}"/>
              </a:ext>
            </a:extLst>
          </p:cNvPr>
          <p:cNvGrpSpPr/>
          <p:nvPr>
            <p:custDataLst>
              <p:tags r:id="rId47"/>
            </p:custDataLst>
          </p:nvPr>
        </p:nvGrpSpPr>
        <p:grpSpPr>
          <a:xfrm>
            <a:off x="10950660" y="380943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96" name="PA-直接连接符 4">
              <a:extLst>
                <a:ext uri="{FF2B5EF4-FFF2-40B4-BE49-F238E27FC236}">
                  <a16:creationId xmlns:a16="http://schemas.microsoft.com/office/drawing/2014/main" id="{7B86AC4D-A398-4E5E-B1B4-9E83B86558F9}"/>
                </a:ext>
              </a:extLst>
            </p:cNvPr>
            <p:cNvCxnSpPr>
              <a:cxnSpLocks/>
            </p:cNvCxnSpPr>
            <p:nvPr>
              <p:custDataLst>
                <p:tags r:id="rId5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1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PA-直接连接符 8">
              <a:extLst>
                <a:ext uri="{FF2B5EF4-FFF2-40B4-BE49-F238E27FC236}">
                  <a16:creationId xmlns:a16="http://schemas.microsoft.com/office/drawing/2014/main" id="{374115E4-5950-40CB-AA89-3110EF8701C9}"/>
                </a:ext>
              </a:extLst>
            </p:cNvPr>
            <p:cNvCxnSpPr>
              <a:cxnSpLocks/>
            </p:cNvCxnSpPr>
            <p:nvPr>
              <p:custDataLst>
                <p:tags r:id="rId5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PA-直接连接符 10">
              <a:extLst>
                <a:ext uri="{FF2B5EF4-FFF2-40B4-BE49-F238E27FC236}">
                  <a16:creationId xmlns:a16="http://schemas.microsoft.com/office/drawing/2014/main" id="{240F40DD-AB91-405E-84DB-5BC2B29C5093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PA-组合 263">
            <a:extLst>
              <a:ext uri="{FF2B5EF4-FFF2-40B4-BE49-F238E27FC236}">
                <a16:creationId xmlns:a16="http://schemas.microsoft.com/office/drawing/2014/main" id="{85B8F9AE-4D24-40BF-9117-4C7DBFF7562C}"/>
              </a:ext>
            </a:extLst>
          </p:cNvPr>
          <p:cNvGrpSpPr/>
          <p:nvPr>
            <p:custDataLst>
              <p:tags r:id="rId48"/>
            </p:custDataLst>
          </p:nvPr>
        </p:nvGrpSpPr>
        <p:grpSpPr>
          <a:xfrm>
            <a:off x="10472746" y="3140371"/>
            <a:ext cx="1679215" cy="1667103"/>
            <a:chOff x="6241924" y="2495913"/>
            <a:chExt cx="1679215" cy="1667103"/>
          </a:xfrm>
        </p:grpSpPr>
        <p:sp>
          <p:nvSpPr>
            <p:cNvPr id="300" name="PA-矩形 264">
              <a:extLst>
                <a:ext uri="{FF2B5EF4-FFF2-40B4-BE49-F238E27FC236}">
                  <a16:creationId xmlns:a16="http://schemas.microsoft.com/office/drawing/2014/main" id="{F652E79B-8905-4727-B241-F466DF633D1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PA-矩形 265">
              <a:extLst>
                <a:ext uri="{FF2B5EF4-FFF2-40B4-BE49-F238E27FC236}">
                  <a16:creationId xmlns:a16="http://schemas.microsoft.com/office/drawing/2014/main" id="{BB46DC40-0962-4E6E-9F92-D68DDF3FFAFA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PA-矩形 266">
              <a:extLst>
                <a:ext uri="{FF2B5EF4-FFF2-40B4-BE49-F238E27FC236}">
                  <a16:creationId xmlns:a16="http://schemas.microsoft.com/office/drawing/2014/main" id="{FA6F2FBC-BDB2-4149-9CBE-BA4685BD3A2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PA-矩形 267">
              <a:extLst>
                <a:ext uri="{FF2B5EF4-FFF2-40B4-BE49-F238E27FC236}">
                  <a16:creationId xmlns:a16="http://schemas.microsoft.com/office/drawing/2014/main" id="{4D6013CA-8F47-4B31-A068-E244087ECB8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PA-矩形 268">
              <a:extLst>
                <a:ext uri="{FF2B5EF4-FFF2-40B4-BE49-F238E27FC236}">
                  <a16:creationId xmlns:a16="http://schemas.microsoft.com/office/drawing/2014/main" id="{86578663-5E8D-462C-98E0-422E4630707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PA-矩形 269">
              <a:extLst>
                <a:ext uri="{FF2B5EF4-FFF2-40B4-BE49-F238E27FC236}">
                  <a16:creationId xmlns:a16="http://schemas.microsoft.com/office/drawing/2014/main" id="{81CC28B1-E3DC-4742-9302-E9A3456D6B4F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PA-矩形 270">
              <a:extLst>
                <a:ext uri="{FF2B5EF4-FFF2-40B4-BE49-F238E27FC236}">
                  <a16:creationId xmlns:a16="http://schemas.microsoft.com/office/drawing/2014/main" id="{B775537C-70D1-46A6-861A-BDBBA9C2002B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28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4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4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4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4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" presetClass="entr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ntr" presetSubtype="1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3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3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" presetClass="entr" presetSubtype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3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3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2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3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3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3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2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" presetClass="entr" presetSubtype="1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3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3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2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2" presetClass="entr" presetSubtype="4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3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3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53" presetClass="entr" presetSubtype="16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2" presetClass="entr" presetSubtype="4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53" presetClass="entr" presetSubtype="16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2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3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2" presetClass="entr" presetSubtype="4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16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2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2" presetClass="entr" presetSubtype="4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3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3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53" presetClass="entr" presetSubtype="16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2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31D51B5-7A47-4C89-993B-9AD488C1B1B9}"/>
              </a:ext>
            </a:extLst>
          </p:cNvPr>
          <p:cNvCxnSpPr>
            <a:cxnSpLocks/>
          </p:cNvCxnSpPr>
          <p:nvPr/>
        </p:nvCxnSpPr>
        <p:spPr>
          <a:xfrm flipH="1">
            <a:off x="-5284922" y="8175446"/>
            <a:ext cx="20905867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DAF5A7C-CE04-4287-8141-FC334D243478}"/>
              </a:ext>
            </a:extLst>
          </p:cNvPr>
          <p:cNvCxnSpPr>
            <a:cxnSpLocks/>
          </p:cNvCxnSpPr>
          <p:nvPr/>
        </p:nvCxnSpPr>
        <p:spPr>
          <a:xfrm flipH="1">
            <a:off x="-4482829" y="-1519014"/>
            <a:ext cx="21157659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8B2E349-58CA-4A61-BC81-1FFD71A9CDD2}"/>
              </a:ext>
            </a:extLst>
          </p:cNvPr>
          <p:cNvCxnSpPr>
            <a:cxnSpLocks/>
          </p:cNvCxnSpPr>
          <p:nvPr/>
        </p:nvCxnSpPr>
        <p:spPr>
          <a:xfrm flipV="1">
            <a:off x="16189361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6160293-2BDA-4B9E-BC61-4A6F342C4FB5}"/>
              </a:ext>
            </a:extLst>
          </p:cNvPr>
          <p:cNvCxnSpPr>
            <a:cxnSpLocks/>
          </p:cNvCxnSpPr>
          <p:nvPr/>
        </p:nvCxnSpPr>
        <p:spPr>
          <a:xfrm flipV="1">
            <a:off x="-3499601" y="-2801408"/>
            <a:ext cx="0" cy="1196469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头: 五边形 36">
            <a:extLst>
              <a:ext uri="{FF2B5EF4-FFF2-40B4-BE49-F238E27FC236}">
                <a16:creationId xmlns:a16="http://schemas.microsoft.com/office/drawing/2014/main" id="{103095C6-D397-4218-B0D5-2DA1D626F53F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D2E6E6-261E-4D6B-BD61-F0F05EE5EB14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CDE803A-4780-4393-842A-E6F5CC556D65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1ED60201-6794-41A0-ABC0-2AB8ADF98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157" y="-2717562"/>
            <a:ext cx="2434847" cy="24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1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700">
        <p159:morph option="byObject"/>
      </p:transition>
    </mc:Choice>
    <mc:Fallback xmlns="">
      <p:transition spd="slow" advTm="4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4.16667E-7 0.715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5000" decel="10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0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Rot by="-1620000">
                                      <p:cBhvr>
                                        <p:cTn id="1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4.58333E-6 -1.85185E-6 L -0.46223 -1.85185E-6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31D51B5-7A47-4C89-993B-9AD488C1B1B9}"/>
              </a:ext>
            </a:extLst>
          </p:cNvPr>
          <p:cNvCxnSpPr>
            <a:cxnSpLocks/>
          </p:cNvCxnSpPr>
          <p:nvPr/>
        </p:nvCxnSpPr>
        <p:spPr>
          <a:xfrm flipH="1">
            <a:off x="-5284922" y="8175446"/>
            <a:ext cx="20905867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DAF5A7C-CE04-4287-8141-FC334D243478}"/>
              </a:ext>
            </a:extLst>
          </p:cNvPr>
          <p:cNvCxnSpPr>
            <a:cxnSpLocks/>
          </p:cNvCxnSpPr>
          <p:nvPr/>
        </p:nvCxnSpPr>
        <p:spPr>
          <a:xfrm flipH="1">
            <a:off x="-4482829" y="-1519014"/>
            <a:ext cx="21157659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8B2E349-58CA-4A61-BC81-1FFD71A9CDD2}"/>
              </a:ext>
            </a:extLst>
          </p:cNvPr>
          <p:cNvCxnSpPr>
            <a:cxnSpLocks/>
          </p:cNvCxnSpPr>
          <p:nvPr/>
        </p:nvCxnSpPr>
        <p:spPr>
          <a:xfrm flipV="1">
            <a:off x="16189361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6160293-2BDA-4B9E-BC61-4A6F342C4FB5}"/>
              </a:ext>
            </a:extLst>
          </p:cNvPr>
          <p:cNvCxnSpPr>
            <a:cxnSpLocks/>
          </p:cNvCxnSpPr>
          <p:nvPr/>
        </p:nvCxnSpPr>
        <p:spPr>
          <a:xfrm flipV="1">
            <a:off x="4264597" y="-2553345"/>
            <a:ext cx="0" cy="11964690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头: 五边形 36">
            <a:extLst>
              <a:ext uri="{FF2B5EF4-FFF2-40B4-BE49-F238E27FC236}">
                <a16:creationId xmlns:a16="http://schemas.microsoft.com/office/drawing/2014/main" id="{103095C6-D397-4218-B0D5-2DA1D626F53F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D2E6E6-261E-4D6B-BD61-F0F05EE5EB14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CDE803A-4780-4393-842A-E6F5CC556D65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1ED60201-6794-41A0-ABC0-2AB8ADF983ED}"/>
              </a:ext>
            </a:extLst>
          </p:cNvPr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 rot="-1620000">
            <a:off x="1452157" y="1985819"/>
            <a:ext cx="2434847" cy="248340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01CC332-E11C-40B4-B060-E456FD6B9777}"/>
              </a:ext>
            </a:extLst>
          </p:cNvPr>
          <p:cNvCxnSpPr>
            <a:cxnSpLocks/>
          </p:cNvCxnSpPr>
          <p:nvPr/>
        </p:nvCxnSpPr>
        <p:spPr>
          <a:xfrm flipV="1">
            <a:off x="10669094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PA-组合 259">
            <a:extLst>
              <a:ext uri="{FF2B5EF4-FFF2-40B4-BE49-F238E27FC236}">
                <a16:creationId xmlns:a16="http://schemas.microsoft.com/office/drawing/2014/main" id="{DC1C8241-DE26-4B70-875F-774E531C403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6200000">
            <a:off x="-1319575" y="-871736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3" name="PA-直接连接符 4">
              <a:extLst>
                <a:ext uri="{FF2B5EF4-FFF2-40B4-BE49-F238E27FC236}">
                  <a16:creationId xmlns:a16="http://schemas.microsoft.com/office/drawing/2014/main" id="{19B599FF-C662-46A5-BBAD-49853E63EB4E}"/>
                </a:ext>
              </a:extLst>
            </p:cNvPr>
            <p:cNvCxnSpPr>
              <a:cxnSpLocks/>
            </p:cNvCxnSpPr>
            <p:nvPr>
              <p:custDataLst>
                <p:tags r:id="rId11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-直接连接符 8">
              <a:extLst>
                <a:ext uri="{FF2B5EF4-FFF2-40B4-BE49-F238E27FC236}">
                  <a16:creationId xmlns:a16="http://schemas.microsoft.com/office/drawing/2014/main" id="{D4F76591-9484-4C1A-A2CF-96F63D9DD3A1}"/>
                </a:ext>
              </a:extLst>
            </p:cNvPr>
            <p:cNvCxnSpPr>
              <a:cxnSpLocks/>
            </p:cNvCxnSpPr>
            <p:nvPr>
              <p:custDataLst>
                <p:tags r:id="rId11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-直接连接符 10">
              <a:extLst>
                <a:ext uri="{FF2B5EF4-FFF2-40B4-BE49-F238E27FC236}">
                  <a16:creationId xmlns:a16="http://schemas.microsoft.com/office/drawing/2014/main" id="{3A9032FC-0830-407B-8A22-B0FD4690EF9F}"/>
                </a:ext>
              </a:extLst>
            </p:cNvPr>
            <p:cNvCxnSpPr>
              <a:cxnSpLocks/>
            </p:cNvCxnSpPr>
            <p:nvPr>
              <p:custDataLst>
                <p:tags r:id="rId12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PA-组合 263">
            <a:extLst>
              <a:ext uri="{FF2B5EF4-FFF2-40B4-BE49-F238E27FC236}">
                <a16:creationId xmlns:a16="http://schemas.microsoft.com/office/drawing/2014/main" id="{4A779EBD-5D2D-44A8-93E2-06B8C86F980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774232" y="3767486"/>
            <a:ext cx="1679215" cy="1667103"/>
            <a:chOff x="6241924" y="2495913"/>
            <a:chExt cx="1679215" cy="1667103"/>
          </a:xfrm>
        </p:grpSpPr>
        <p:sp>
          <p:nvSpPr>
            <p:cNvPr id="18" name="PA-矩形 264">
              <a:extLst>
                <a:ext uri="{FF2B5EF4-FFF2-40B4-BE49-F238E27FC236}">
                  <a16:creationId xmlns:a16="http://schemas.microsoft.com/office/drawing/2014/main" id="{A893C95C-0E42-4BD1-B692-53D3BEB9B22C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矩形 265">
              <a:extLst>
                <a:ext uri="{FF2B5EF4-FFF2-40B4-BE49-F238E27FC236}">
                  <a16:creationId xmlns:a16="http://schemas.microsoft.com/office/drawing/2014/main" id="{CBD48493-2551-4F23-AB0B-D54C4BD8E566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PA-矩形 266">
              <a:extLst>
                <a:ext uri="{FF2B5EF4-FFF2-40B4-BE49-F238E27FC236}">
                  <a16:creationId xmlns:a16="http://schemas.microsoft.com/office/drawing/2014/main" id="{571F7742-F660-4EA9-9F49-7889C21ADC2F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-矩形 267">
              <a:extLst>
                <a:ext uri="{FF2B5EF4-FFF2-40B4-BE49-F238E27FC236}">
                  <a16:creationId xmlns:a16="http://schemas.microsoft.com/office/drawing/2014/main" id="{836773A3-B126-4D1A-A57C-DA96F14B21B3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-矩形 268">
              <a:extLst>
                <a:ext uri="{FF2B5EF4-FFF2-40B4-BE49-F238E27FC236}">
                  <a16:creationId xmlns:a16="http://schemas.microsoft.com/office/drawing/2014/main" id="{8FFF63B5-CDF8-4D1F-9FDD-3ABC48384822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矩形 269">
              <a:extLst>
                <a:ext uri="{FF2B5EF4-FFF2-40B4-BE49-F238E27FC236}">
                  <a16:creationId xmlns:a16="http://schemas.microsoft.com/office/drawing/2014/main" id="{02DD4901-7C9B-4515-B5B0-6C5BC1A64267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矩形 270">
              <a:extLst>
                <a:ext uri="{FF2B5EF4-FFF2-40B4-BE49-F238E27FC236}">
                  <a16:creationId xmlns:a16="http://schemas.microsoft.com/office/drawing/2014/main" id="{1DE67F61-2052-45A2-A5F9-7771A9B55B48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PA-组合 259">
            <a:extLst>
              <a:ext uri="{FF2B5EF4-FFF2-40B4-BE49-F238E27FC236}">
                <a16:creationId xmlns:a16="http://schemas.microsoft.com/office/drawing/2014/main" id="{27CB195A-A53C-4A85-AE8F-D65FD5D9DE0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rot="16200000">
            <a:off x="-751160" y="-860660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7" name="PA-直接连接符 4">
              <a:extLst>
                <a:ext uri="{FF2B5EF4-FFF2-40B4-BE49-F238E27FC236}">
                  <a16:creationId xmlns:a16="http://schemas.microsoft.com/office/drawing/2014/main" id="{A132BB75-AF03-4AFD-9B60-3D6BA7E20F23}"/>
                </a:ext>
              </a:extLst>
            </p:cNvPr>
            <p:cNvCxnSpPr>
              <a:cxnSpLocks/>
            </p:cNvCxnSpPr>
            <p:nvPr>
              <p:custDataLst>
                <p:tags r:id="rId10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-直接连接符 8">
              <a:extLst>
                <a:ext uri="{FF2B5EF4-FFF2-40B4-BE49-F238E27FC236}">
                  <a16:creationId xmlns:a16="http://schemas.microsoft.com/office/drawing/2014/main" id="{89D33107-D88B-4BA4-A388-3CB5AB89530A}"/>
                </a:ext>
              </a:extLst>
            </p:cNvPr>
            <p:cNvCxnSpPr>
              <a:cxnSpLocks/>
            </p:cNvCxnSpPr>
            <p:nvPr>
              <p:custDataLst>
                <p:tags r:id="rId10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-直接连接符 10">
              <a:extLst>
                <a:ext uri="{FF2B5EF4-FFF2-40B4-BE49-F238E27FC236}">
                  <a16:creationId xmlns:a16="http://schemas.microsoft.com/office/drawing/2014/main" id="{698D6AA3-CE22-4698-B9E6-EC3CCD85BB27}"/>
                </a:ext>
              </a:extLst>
            </p:cNvPr>
            <p:cNvCxnSpPr>
              <a:cxnSpLocks/>
            </p:cNvCxnSpPr>
            <p:nvPr>
              <p:custDataLst>
                <p:tags r:id="rId11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PA-组合 263">
            <a:extLst>
              <a:ext uri="{FF2B5EF4-FFF2-40B4-BE49-F238E27FC236}">
                <a16:creationId xmlns:a16="http://schemas.microsoft.com/office/drawing/2014/main" id="{5B619D1D-AA93-4F5C-A1D0-CBBFB457C9B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784864" y="378120"/>
            <a:ext cx="1679215" cy="1667103"/>
            <a:chOff x="6241924" y="2495913"/>
            <a:chExt cx="1679215" cy="1667103"/>
          </a:xfrm>
        </p:grpSpPr>
        <p:sp>
          <p:nvSpPr>
            <p:cNvPr id="46" name="PA-矩形 264">
              <a:extLst>
                <a:ext uri="{FF2B5EF4-FFF2-40B4-BE49-F238E27FC236}">
                  <a16:creationId xmlns:a16="http://schemas.microsoft.com/office/drawing/2014/main" id="{74DD80B3-1EB1-4250-B7BE-0DF715A6A26A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-矩形 265">
              <a:extLst>
                <a:ext uri="{FF2B5EF4-FFF2-40B4-BE49-F238E27FC236}">
                  <a16:creationId xmlns:a16="http://schemas.microsoft.com/office/drawing/2014/main" id="{FD74D370-ADC3-4006-9B42-E03E1A9C21F2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-矩形 266">
              <a:extLst>
                <a:ext uri="{FF2B5EF4-FFF2-40B4-BE49-F238E27FC236}">
                  <a16:creationId xmlns:a16="http://schemas.microsoft.com/office/drawing/2014/main" id="{3B96FF11-B5B6-42DD-A88B-6CE1F060803A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PA-矩形 267">
              <a:extLst>
                <a:ext uri="{FF2B5EF4-FFF2-40B4-BE49-F238E27FC236}">
                  <a16:creationId xmlns:a16="http://schemas.microsoft.com/office/drawing/2014/main" id="{4D5CB8EF-CA0A-4E65-AA0E-80EB469E543A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PA-矩形 268">
              <a:extLst>
                <a:ext uri="{FF2B5EF4-FFF2-40B4-BE49-F238E27FC236}">
                  <a16:creationId xmlns:a16="http://schemas.microsoft.com/office/drawing/2014/main" id="{FD0500B9-D9E2-442C-B032-7D58636B99EB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PA-矩形 269">
              <a:extLst>
                <a:ext uri="{FF2B5EF4-FFF2-40B4-BE49-F238E27FC236}">
                  <a16:creationId xmlns:a16="http://schemas.microsoft.com/office/drawing/2014/main" id="{1A27A0B2-5680-4C79-A6D2-A60CA916D9B8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PA-矩形 270">
              <a:extLst>
                <a:ext uri="{FF2B5EF4-FFF2-40B4-BE49-F238E27FC236}">
                  <a16:creationId xmlns:a16="http://schemas.microsoft.com/office/drawing/2014/main" id="{E80E6892-E17A-4E06-BBBE-249E7FDFA99E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PA-组合 259">
            <a:extLst>
              <a:ext uri="{FF2B5EF4-FFF2-40B4-BE49-F238E27FC236}">
                <a16:creationId xmlns:a16="http://schemas.microsoft.com/office/drawing/2014/main" id="{0E3C5828-6B71-4B3F-9288-F11A0E19F7D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rot="16200000">
            <a:off x="-1041379" y="-84958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54" name="PA-直接连接符 4">
              <a:extLst>
                <a:ext uri="{FF2B5EF4-FFF2-40B4-BE49-F238E27FC236}">
                  <a16:creationId xmlns:a16="http://schemas.microsoft.com/office/drawing/2014/main" id="{CC64E8C0-A344-4158-A224-BE3DAEB326F8}"/>
                </a:ext>
              </a:extLst>
            </p:cNvPr>
            <p:cNvCxnSpPr>
              <a:cxnSpLocks/>
            </p:cNvCxnSpPr>
            <p:nvPr>
              <p:custDataLst>
                <p:tags r:id="rId9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A-直接连接符 8">
              <a:extLst>
                <a:ext uri="{FF2B5EF4-FFF2-40B4-BE49-F238E27FC236}">
                  <a16:creationId xmlns:a16="http://schemas.microsoft.com/office/drawing/2014/main" id="{CFCC84E9-C958-4B16-BC85-F8319181F61D}"/>
                </a:ext>
              </a:extLst>
            </p:cNvPr>
            <p:cNvCxnSpPr>
              <a:cxnSpLocks/>
            </p:cNvCxnSpPr>
            <p:nvPr>
              <p:custDataLst>
                <p:tags r:id="rId9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PA-直接连接符 10">
              <a:extLst>
                <a:ext uri="{FF2B5EF4-FFF2-40B4-BE49-F238E27FC236}">
                  <a16:creationId xmlns:a16="http://schemas.microsoft.com/office/drawing/2014/main" id="{5493CD62-5EF9-40DA-B831-2F7B40653223}"/>
                </a:ext>
              </a:extLst>
            </p:cNvPr>
            <p:cNvCxnSpPr>
              <a:cxnSpLocks/>
            </p:cNvCxnSpPr>
            <p:nvPr>
              <p:custDataLst>
                <p:tags r:id="rId10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PA-组合 263">
            <a:extLst>
              <a:ext uri="{FF2B5EF4-FFF2-40B4-BE49-F238E27FC236}">
                <a16:creationId xmlns:a16="http://schemas.microsoft.com/office/drawing/2014/main" id="{78809B5F-F0D1-4586-A013-D92025B603E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784864" y="2201606"/>
            <a:ext cx="1679215" cy="1667103"/>
            <a:chOff x="6241924" y="2495913"/>
            <a:chExt cx="1679215" cy="1667103"/>
          </a:xfrm>
        </p:grpSpPr>
        <p:sp>
          <p:nvSpPr>
            <p:cNvPr id="58" name="PA-矩形 264">
              <a:extLst>
                <a:ext uri="{FF2B5EF4-FFF2-40B4-BE49-F238E27FC236}">
                  <a16:creationId xmlns:a16="http://schemas.microsoft.com/office/drawing/2014/main" id="{D7BCB9E0-3E43-49B6-B5FF-42A6E15B652D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PA-矩形 265">
              <a:extLst>
                <a:ext uri="{FF2B5EF4-FFF2-40B4-BE49-F238E27FC236}">
                  <a16:creationId xmlns:a16="http://schemas.microsoft.com/office/drawing/2014/main" id="{8B7A36CF-F728-410E-9226-80A31E51989E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PA-矩形 266">
              <a:extLst>
                <a:ext uri="{FF2B5EF4-FFF2-40B4-BE49-F238E27FC236}">
                  <a16:creationId xmlns:a16="http://schemas.microsoft.com/office/drawing/2014/main" id="{418133E9-98E3-41A5-B840-7126B6D425BD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PA-矩形 267">
              <a:extLst>
                <a:ext uri="{FF2B5EF4-FFF2-40B4-BE49-F238E27FC236}">
                  <a16:creationId xmlns:a16="http://schemas.microsoft.com/office/drawing/2014/main" id="{9C334CE5-FE76-4CD5-ADCC-A2A126347053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PA-矩形 268">
              <a:extLst>
                <a:ext uri="{FF2B5EF4-FFF2-40B4-BE49-F238E27FC236}">
                  <a16:creationId xmlns:a16="http://schemas.microsoft.com/office/drawing/2014/main" id="{6121A4FD-0C8F-4485-8E47-44A6D08177C0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PA-矩形 269">
              <a:extLst>
                <a:ext uri="{FF2B5EF4-FFF2-40B4-BE49-F238E27FC236}">
                  <a16:creationId xmlns:a16="http://schemas.microsoft.com/office/drawing/2014/main" id="{8C57D219-82E7-4ECB-9AF4-41237700CB22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PA-矩形 270">
              <a:extLst>
                <a:ext uri="{FF2B5EF4-FFF2-40B4-BE49-F238E27FC236}">
                  <a16:creationId xmlns:a16="http://schemas.microsoft.com/office/drawing/2014/main" id="{193401F2-62F9-4575-9EB1-D28CC6DE56A2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PA-组合 259">
            <a:extLst>
              <a:ext uri="{FF2B5EF4-FFF2-40B4-BE49-F238E27FC236}">
                <a16:creationId xmlns:a16="http://schemas.microsoft.com/office/drawing/2014/main" id="{B357A3AD-2C70-44F7-8219-F5C401AC6809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6200000">
            <a:off x="-389807" y="-83850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66" name="PA-直接连接符 4">
              <a:extLst>
                <a:ext uri="{FF2B5EF4-FFF2-40B4-BE49-F238E27FC236}">
                  <a16:creationId xmlns:a16="http://schemas.microsoft.com/office/drawing/2014/main" id="{A444F26F-F272-4AD4-AFEB-CE24BF073477}"/>
                </a:ext>
              </a:extLst>
            </p:cNvPr>
            <p:cNvCxnSpPr>
              <a:cxnSpLocks/>
            </p:cNvCxnSpPr>
            <p:nvPr>
              <p:custDataLst>
                <p:tags r:id="rId8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PA-直接连接符 8">
              <a:extLst>
                <a:ext uri="{FF2B5EF4-FFF2-40B4-BE49-F238E27FC236}">
                  <a16:creationId xmlns:a16="http://schemas.microsoft.com/office/drawing/2014/main" id="{8D37107B-A1F2-4C50-9523-5F37FAF5B541}"/>
                </a:ext>
              </a:extLst>
            </p:cNvPr>
            <p:cNvCxnSpPr>
              <a:cxnSpLocks/>
            </p:cNvCxnSpPr>
            <p:nvPr>
              <p:custDataLst>
                <p:tags r:id="rId8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PA-直接连接符 10">
              <a:extLst>
                <a:ext uri="{FF2B5EF4-FFF2-40B4-BE49-F238E27FC236}">
                  <a16:creationId xmlns:a16="http://schemas.microsoft.com/office/drawing/2014/main" id="{76D85EEF-6025-424F-A9E7-AF123AAF91EA}"/>
                </a:ext>
              </a:extLst>
            </p:cNvPr>
            <p:cNvCxnSpPr>
              <a:cxnSpLocks/>
            </p:cNvCxnSpPr>
            <p:nvPr>
              <p:custDataLst>
                <p:tags r:id="rId9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PA-组合 263">
            <a:extLst>
              <a:ext uri="{FF2B5EF4-FFF2-40B4-BE49-F238E27FC236}">
                <a16:creationId xmlns:a16="http://schemas.microsoft.com/office/drawing/2014/main" id="{591A770A-C957-48E1-B55A-04FEE46CBAF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743747" y="5726141"/>
            <a:ext cx="1679215" cy="1667103"/>
            <a:chOff x="6241924" y="2495913"/>
            <a:chExt cx="1679215" cy="1667103"/>
          </a:xfrm>
        </p:grpSpPr>
        <p:sp>
          <p:nvSpPr>
            <p:cNvPr id="70" name="PA-矩形 264">
              <a:extLst>
                <a:ext uri="{FF2B5EF4-FFF2-40B4-BE49-F238E27FC236}">
                  <a16:creationId xmlns:a16="http://schemas.microsoft.com/office/drawing/2014/main" id="{AA053AFF-5DC0-4663-B758-5214581E51BD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PA-矩形 265">
              <a:extLst>
                <a:ext uri="{FF2B5EF4-FFF2-40B4-BE49-F238E27FC236}">
                  <a16:creationId xmlns:a16="http://schemas.microsoft.com/office/drawing/2014/main" id="{D5FCCA2C-84EC-40AF-8518-2474C0024412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PA-矩形 266">
              <a:extLst>
                <a:ext uri="{FF2B5EF4-FFF2-40B4-BE49-F238E27FC236}">
                  <a16:creationId xmlns:a16="http://schemas.microsoft.com/office/drawing/2014/main" id="{BCE2CA59-6B1C-455A-8D74-32A4E275669A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PA-矩形 267">
              <a:extLst>
                <a:ext uri="{FF2B5EF4-FFF2-40B4-BE49-F238E27FC236}">
                  <a16:creationId xmlns:a16="http://schemas.microsoft.com/office/drawing/2014/main" id="{C9F0D10F-7603-448A-AE28-270FBC5DDBAB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PA-矩形 268">
              <a:extLst>
                <a:ext uri="{FF2B5EF4-FFF2-40B4-BE49-F238E27FC236}">
                  <a16:creationId xmlns:a16="http://schemas.microsoft.com/office/drawing/2014/main" id="{8033E3E6-4BD2-4939-9026-901A7C5A213A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PA-矩形 269">
              <a:extLst>
                <a:ext uri="{FF2B5EF4-FFF2-40B4-BE49-F238E27FC236}">
                  <a16:creationId xmlns:a16="http://schemas.microsoft.com/office/drawing/2014/main" id="{104A410F-320E-46EF-954D-AAA49F349691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PA-矩形 270">
              <a:extLst>
                <a:ext uri="{FF2B5EF4-FFF2-40B4-BE49-F238E27FC236}">
                  <a16:creationId xmlns:a16="http://schemas.microsoft.com/office/drawing/2014/main" id="{4563DF3E-AEB6-4014-86E3-E5876CADE975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PA-组合 259">
            <a:extLst>
              <a:ext uri="{FF2B5EF4-FFF2-40B4-BE49-F238E27FC236}">
                <a16:creationId xmlns:a16="http://schemas.microsoft.com/office/drawing/2014/main" id="{AAB87B3E-CD48-4AE4-8136-9E82C8938F12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 rot="16200000">
            <a:off x="-82050" y="-83850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78" name="PA-直接连接符 4">
              <a:extLst>
                <a:ext uri="{FF2B5EF4-FFF2-40B4-BE49-F238E27FC236}">
                  <a16:creationId xmlns:a16="http://schemas.microsoft.com/office/drawing/2014/main" id="{713CFEBE-8FDD-4AD6-8AF4-913F28BE14FD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PA-直接连接符 8">
              <a:extLst>
                <a:ext uri="{FF2B5EF4-FFF2-40B4-BE49-F238E27FC236}">
                  <a16:creationId xmlns:a16="http://schemas.microsoft.com/office/drawing/2014/main" id="{5E38A077-0F78-4B3C-9528-AA86361EDC1B}"/>
                </a:ext>
              </a:extLst>
            </p:cNvPr>
            <p:cNvCxnSpPr>
              <a:cxnSpLocks/>
            </p:cNvCxnSpPr>
            <p:nvPr>
              <p:custDataLst>
                <p:tags r:id="rId7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PA-直接连接符 10">
              <a:extLst>
                <a:ext uri="{FF2B5EF4-FFF2-40B4-BE49-F238E27FC236}">
                  <a16:creationId xmlns:a16="http://schemas.microsoft.com/office/drawing/2014/main" id="{F774DD86-D971-4BB2-AF65-A271ABEE736B}"/>
                </a:ext>
              </a:extLst>
            </p:cNvPr>
            <p:cNvCxnSpPr>
              <a:cxnSpLocks/>
            </p:cNvCxnSpPr>
            <p:nvPr>
              <p:custDataLst>
                <p:tags r:id="rId8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PA-组合 263">
            <a:extLst>
              <a:ext uri="{FF2B5EF4-FFF2-40B4-BE49-F238E27FC236}">
                <a16:creationId xmlns:a16="http://schemas.microsoft.com/office/drawing/2014/main" id="{189A21CE-3750-47F3-9583-17EFAD7255FD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9762176" y="5035586"/>
            <a:ext cx="1679215" cy="1667103"/>
            <a:chOff x="6241924" y="2495913"/>
            <a:chExt cx="1679215" cy="1667103"/>
          </a:xfrm>
        </p:grpSpPr>
        <p:sp>
          <p:nvSpPr>
            <p:cNvPr id="82" name="PA-矩形 264">
              <a:extLst>
                <a:ext uri="{FF2B5EF4-FFF2-40B4-BE49-F238E27FC236}">
                  <a16:creationId xmlns:a16="http://schemas.microsoft.com/office/drawing/2014/main" id="{222D9329-C6BB-4345-9F2D-4B001F5497F3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PA-矩形 265">
              <a:extLst>
                <a:ext uri="{FF2B5EF4-FFF2-40B4-BE49-F238E27FC236}">
                  <a16:creationId xmlns:a16="http://schemas.microsoft.com/office/drawing/2014/main" id="{A8C297E7-C348-437C-A2F6-1DD762E5BA4D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PA-矩形 266">
              <a:extLst>
                <a:ext uri="{FF2B5EF4-FFF2-40B4-BE49-F238E27FC236}">
                  <a16:creationId xmlns:a16="http://schemas.microsoft.com/office/drawing/2014/main" id="{E0495D89-FF22-4FB0-AE73-7E0180365EC8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PA-矩形 267">
              <a:extLst>
                <a:ext uri="{FF2B5EF4-FFF2-40B4-BE49-F238E27FC236}">
                  <a16:creationId xmlns:a16="http://schemas.microsoft.com/office/drawing/2014/main" id="{5A79E4C5-A772-4E77-8807-5E198D1A4C11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PA-矩形 268">
              <a:extLst>
                <a:ext uri="{FF2B5EF4-FFF2-40B4-BE49-F238E27FC236}">
                  <a16:creationId xmlns:a16="http://schemas.microsoft.com/office/drawing/2014/main" id="{10D1E8DE-5A29-40F9-87B2-2B192A2FA8D3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PA-矩形 269">
              <a:extLst>
                <a:ext uri="{FF2B5EF4-FFF2-40B4-BE49-F238E27FC236}">
                  <a16:creationId xmlns:a16="http://schemas.microsoft.com/office/drawing/2014/main" id="{7C4CFFF2-F084-4A29-949B-B6F36001B145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PA-矩形 270">
              <a:extLst>
                <a:ext uri="{FF2B5EF4-FFF2-40B4-BE49-F238E27FC236}">
                  <a16:creationId xmlns:a16="http://schemas.microsoft.com/office/drawing/2014/main" id="{3D5338FC-BA66-41FA-A3F4-B865394B3B5F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PA-组合 259">
            <a:extLst>
              <a:ext uri="{FF2B5EF4-FFF2-40B4-BE49-F238E27FC236}">
                <a16:creationId xmlns:a16="http://schemas.microsoft.com/office/drawing/2014/main" id="{EE52C143-5579-4D24-9B9E-493D0A18DF0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 rot="16200000">
            <a:off x="245441" y="-827432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93" name="PA-直接连接符 4">
              <a:extLst>
                <a:ext uri="{FF2B5EF4-FFF2-40B4-BE49-F238E27FC236}">
                  <a16:creationId xmlns:a16="http://schemas.microsoft.com/office/drawing/2014/main" id="{E7224E07-782E-441B-873F-A021732CBD4A}"/>
                </a:ext>
              </a:extLst>
            </p:cNvPr>
            <p:cNvCxnSpPr>
              <a:cxnSpLocks/>
            </p:cNvCxnSpPr>
            <p:nvPr>
              <p:custDataLst>
                <p:tags r:id="rId6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PA-直接连接符 8">
              <a:extLst>
                <a:ext uri="{FF2B5EF4-FFF2-40B4-BE49-F238E27FC236}">
                  <a16:creationId xmlns:a16="http://schemas.microsoft.com/office/drawing/2014/main" id="{F6F2062B-4A4A-4073-B275-6FE56885F696}"/>
                </a:ext>
              </a:extLst>
            </p:cNvPr>
            <p:cNvCxnSpPr>
              <a:cxnSpLocks/>
            </p:cNvCxnSpPr>
            <p:nvPr>
              <p:custDataLst>
                <p:tags r:id="rId6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PA-直接连接符 10">
              <a:extLst>
                <a:ext uri="{FF2B5EF4-FFF2-40B4-BE49-F238E27FC236}">
                  <a16:creationId xmlns:a16="http://schemas.microsoft.com/office/drawing/2014/main" id="{3A6ECA6D-4391-4770-B4A5-16EA214BADCB}"/>
                </a:ext>
              </a:extLst>
            </p:cNvPr>
            <p:cNvCxnSpPr>
              <a:cxnSpLocks/>
            </p:cNvCxnSpPr>
            <p:nvPr>
              <p:custDataLst>
                <p:tags r:id="rId7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PA-组合 263">
            <a:extLst>
              <a:ext uri="{FF2B5EF4-FFF2-40B4-BE49-F238E27FC236}">
                <a16:creationId xmlns:a16="http://schemas.microsoft.com/office/drawing/2014/main" id="{B950828E-2CC8-402F-9A72-645BFFCC27B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9774495" y="4014709"/>
            <a:ext cx="1679215" cy="1667103"/>
            <a:chOff x="6241924" y="2495913"/>
            <a:chExt cx="1679215" cy="1667103"/>
          </a:xfrm>
        </p:grpSpPr>
        <p:sp>
          <p:nvSpPr>
            <p:cNvPr id="97" name="PA-矩形 264">
              <a:extLst>
                <a:ext uri="{FF2B5EF4-FFF2-40B4-BE49-F238E27FC236}">
                  <a16:creationId xmlns:a16="http://schemas.microsoft.com/office/drawing/2014/main" id="{D0014DD7-F487-4669-B7DF-0FE97D37BD26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PA-矩形 265">
              <a:extLst>
                <a:ext uri="{FF2B5EF4-FFF2-40B4-BE49-F238E27FC236}">
                  <a16:creationId xmlns:a16="http://schemas.microsoft.com/office/drawing/2014/main" id="{AE66C6FF-3C79-4B85-B09D-440800F28D47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PA-矩形 266">
              <a:extLst>
                <a:ext uri="{FF2B5EF4-FFF2-40B4-BE49-F238E27FC236}">
                  <a16:creationId xmlns:a16="http://schemas.microsoft.com/office/drawing/2014/main" id="{D62027B7-A663-4283-95AC-6A2679D1FFB7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PA-矩形 267">
              <a:extLst>
                <a:ext uri="{FF2B5EF4-FFF2-40B4-BE49-F238E27FC236}">
                  <a16:creationId xmlns:a16="http://schemas.microsoft.com/office/drawing/2014/main" id="{2E3CD6B5-46ED-438B-827F-2472BB020F77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PA-矩形 268">
              <a:extLst>
                <a:ext uri="{FF2B5EF4-FFF2-40B4-BE49-F238E27FC236}">
                  <a16:creationId xmlns:a16="http://schemas.microsoft.com/office/drawing/2014/main" id="{04F6C77D-D0D3-4971-BE91-2BE55D26E8F3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PA-矩形 269">
              <a:extLst>
                <a:ext uri="{FF2B5EF4-FFF2-40B4-BE49-F238E27FC236}">
                  <a16:creationId xmlns:a16="http://schemas.microsoft.com/office/drawing/2014/main" id="{01896DB7-D2E5-4A41-A7AB-8A66F09F39F2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PA-矩形 270">
              <a:extLst>
                <a:ext uri="{FF2B5EF4-FFF2-40B4-BE49-F238E27FC236}">
                  <a16:creationId xmlns:a16="http://schemas.microsoft.com/office/drawing/2014/main" id="{B37405C1-3CA8-417B-B4B9-ED607F29003B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PA-组合 259">
            <a:extLst>
              <a:ext uri="{FF2B5EF4-FFF2-40B4-BE49-F238E27FC236}">
                <a16:creationId xmlns:a16="http://schemas.microsoft.com/office/drawing/2014/main" id="{6D70D218-7E5A-49A1-9FE1-053723EF0BBC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 rot="16200000">
            <a:off x="559290" y="-83850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05" name="PA-直接连接符 4">
              <a:extLst>
                <a:ext uri="{FF2B5EF4-FFF2-40B4-BE49-F238E27FC236}">
                  <a16:creationId xmlns:a16="http://schemas.microsoft.com/office/drawing/2014/main" id="{2C70C805-5314-4E7A-BEB0-77DC6EF86FFA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PA-直接连接符 8">
              <a:extLst>
                <a:ext uri="{FF2B5EF4-FFF2-40B4-BE49-F238E27FC236}">
                  <a16:creationId xmlns:a16="http://schemas.microsoft.com/office/drawing/2014/main" id="{7228B288-7BC9-4851-8605-7AAA575FA840}"/>
                </a:ext>
              </a:extLst>
            </p:cNvPr>
            <p:cNvCxnSpPr>
              <a:cxnSpLocks/>
            </p:cNvCxnSpPr>
            <p:nvPr>
              <p:custDataLst>
                <p:tags r:id="rId5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PA-直接连接符 10">
              <a:extLst>
                <a:ext uri="{FF2B5EF4-FFF2-40B4-BE49-F238E27FC236}">
                  <a16:creationId xmlns:a16="http://schemas.microsoft.com/office/drawing/2014/main" id="{26EB241B-03E6-4FE0-AD07-230DB99EE045}"/>
                </a:ext>
              </a:extLst>
            </p:cNvPr>
            <p:cNvCxnSpPr>
              <a:cxnSpLocks/>
            </p:cNvCxnSpPr>
            <p:nvPr>
              <p:custDataLst>
                <p:tags r:id="rId6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PA-组合 263">
            <a:extLst>
              <a:ext uri="{FF2B5EF4-FFF2-40B4-BE49-F238E27FC236}">
                <a16:creationId xmlns:a16="http://schemas.microsoft.com/office/drawing/2014/main" id="{1CC05B5D-5F20-47DF-B190-308713C5B7A1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9805944" y="-205745"/>
            <a:ext cx="1679215" cy="1667103"/>
            <a:chOff x="6241924" y="2495913"/>
            <a:chExt cx="1679215" cy="1667103"/>
          </a:xfrm>
        </p:grpSpPr>
        <p:sp>
          <p:nvSpPr>
            <p:cNvPr id="109" name="PA-矩形 264">
              <a:extLst>
                <a:ext uri="{FF2B5EF4-FFF2-40B4-BE49-F238E27FC236}">
                  <a16:creationId xmlns:a16="http://schemas.microsoft.com/office/drawing/2014/main" id="{F7214E4E-EF75-4938-AC15-678CEBFA68E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PA-矩形 265">
              <a:extLst>
                <a:ext uri="{FF2B5EF4-FFF2-40B4-BE49-F238E27FC236}">
                  <a16:creationId xmlns:a16="http://schemas.microsoft.com/office/drawing/2014/main" id="{2D0BB89B-8F24-4B33-AAEE-85427E17346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PA-矩形 266">
              <a:extLst>
                <a:ext uri="{FF2B5EF4-FFF2-40B4-BE49-F238E27FC236}">
                  <a16:creationId xmlns:a16="http://schemas.microsoft.com/office/drawing/2014/main" id="{ACCC5CBE-1B82-469A-81AF-A4FBB382054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PA-矩形 267">
              <a:extLst>
                <a:ext uri="{FF2B5EF4-FFF2-40B4-BE49-F238E27FC236}">
                  <a16:creationId xmlns:a16="http://schemas.microsoft.com/office/drawing/2014/main" id="{995C7246-3FDC-45B1-B217-37144C1E6127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PA-矩形 268">
              <a:extLst>
                <a:ext uri="{FF2B5EF4-FFF2-40B4-BE49-F238E27FC236}">
                  <a16:creationId xmlns:a16="http://schemas.microsoft.com/office/drawing/2014/main" id="{8F9687FC-8B7A-4A1F-BB8F-613000EB3215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PA-矩形 269">
              <a:extLst>
                <a:ext uri="{FF2B5EF4-FFF2-40B4-BE49-F238E27FC236}">
                  <a16:creationId xmlns:a16="http://schemas.microsoft.com/office/drawing/2014/main" id="{24E829E2-41FB-4D1C-9FB1-F2F3A7F1CFCC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PA-矩形 270">
              <a:extLst>
                <a:ext uri="{FF2B5EF4-FFF2-40B4-BE49-F238E27FC236}">
                  <a16:creationId xmlns:a16="http://schemas.microsoft.com/office/drawing/2014/main" id="{29AE9A63-F2BA-4DE6-B3B7-6C8DB833D9D6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6" name="PA-组合 259">
            <a:extLst>
              <a:ext uri="{FF2B5EF4-FFF2-40B4-BE49-F238E27FC236}">
                <a16:creationId xmlns:a16="http://schemas.microsoft.com/office/drawing/2014/main" id="{B3AD72C6-ECE2-40D8-8EAF-3F2677C7CC7F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 rot="16200000">
            <a:off x="904302" y="-83850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17" name="PA-直接连接符 4">
              <a:extLst>
                <a:ext uri="{FF2B5EF4-FFF2-40B4-BE49-F238E27FC236}">
                  <a16:creationId xmlns:a16="http://schemas.microsoft.com/office/drawing/2014/main" id="{756740DF-EF82-4DC8-88A1-5DBD27F295F0}"/>
                </a:ext>
              </a:extLst>
            </p:cNvPr>
            <p:cNvCxnSpPr>
              <a:cxnSpLocks/>
            </p:cNvCxnSpPr>
            <p:nvPr>
              <p:custDataLst>
                <p:tags r:id="rId4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PA-直接连接符 8">
              <a:extLst>
                <a:ext uri="{FF2B5EF4-FFF2-40B4-BE49-F238E27FC236}">
                  <a16:creationId xmlns:a16="http://schemas.microsoft.com/office/drawing/2014/main" id="{559DE2F4-32CD-4B8E-8D08-31D400510051}"/>
                </a:ext>
              </a:extLst>
            </p:cNvPr>
            <p:cNvCxnSpPr>
              <a:cxnSpLocks/>
            </p:cNvCxnSpPr>
            <p:nvPr>
              <p:custDataLst>
                <p:tags r:id="rId4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PA-直接连接符 10">
              <a:extLst>
                <a:ext uri="{FF2B5EF4-FFF2-40B4-BE49-F238E27FC236}">
                  <a16:creationId xmlns:a16="http://schemas.microsoft.com/office/drawing/2014/main" id="{BFD6EA23-775B-4DF8-9179-ED7B3B427D9B}"/>
                </a:ext>
              </a:extLst>
            </p:cNvPr>
            <p:cNvCxnSpPr>
              <a:cxnSpLocks/>
            </p:cNvCxnSpPr>
            <p:nvPr>
              <p:custDataLst>
                <p:tags r:id="rId5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PA-组合 263">
            <a:extLst>
              <a:ext uri="{FF2B5EF4-FFF2-40B4-BE49-F238E27FC236}">
                <a16:creationId xmlns:a16="http://schemas.microsoft.com/office/drawing/2014/main" id="{A48E0EA0-82F0-495B-9C2B-F0B26E5A0A6D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9787515" y="485470"/>
            <a:ext cx="1679215" cy="1667103"/>
            <a:chOff x="6241924" y="2495913"/>
            <a:chExt cx="1679215" cy="1667103"/>
          </a:xfrm>
        </p:grpSpPr>
        <p:sp>
          <p:nvSpPr>
            <p:cNvPr id="121" name="PA-矩形 264">
              <a:extLst>
                <a:ext uri="{FF2B5EF4-FFF2-40B4-BE49-F238E27FC236}">
                  <a16:creationId xmlns:a16="http://schemas.microsoft.com/office/drawing/2014/main" id="{E2DADD03-6A20-43ED-AF3D-9C7CFE85659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PA-矩形 265">
              <a:extLst>
                <a:ext uri="{FF2B5EF4-FFF2-40B4-BE49-F238E27FC236}">
                  <a16:creationId xmlns:a16="http://schemas.microsoft.com/office/drawing/2014/main" id="{4A0922D8-680B-417E-987E-B5F05EC6002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PA-矩形 266">
              <a:extLst>
                <a:ext uri="{FF2B5EF4-FFF2-40B4-BE49-F238E27FC236}">
                  <a16:creationId xmlns:a16="http://schemas.microsoft.com/office/drawing/2014/main" id="{123C2FDA-7BE8-4285-A664-A6CA6FE3258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PA-矩形 267">
              <a:extLst>
                <a:ext uri="{FF2B5EF4-FFF2-40B4-BE49-F238E27FC236}">
                  <a16:creationId xmlns:a16="http://schemas.microsoft.com/office/drawing/2014/main" id="{3E17BB0B-8A9C-4B92-B04D-28A00F92A9E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PA-矩形 268">
              <a:extLst>
                <a:ext uri="{FF2B5EF4-FFF2-40B4-BE49-F238E27FC236}">
                  <a16:creationId xmlns:a16="http://schemas.microsoft.com/office/drawing/2014/main" id="{3E05189A-1779-4659-8816-5524E71ED8F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PA-矩形 269">
              <a:extLst>
                <a:ext uri="{FF2B5EF4-FFF2-40B4-BE49-F238E27FC236}">
                  <a16:creationId xmlns:a16="http://schemas.microsoft.com/office/drawing/2014/main" id="{694F2AC5-05C0-4586-B08A-5AB4A88224B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PA-矩形 270">
              <a:extLst>
                <a:ext uri="{FF2B5EF4-FFF2-40B4-BE49-F238E27FC236}">
                  <a16:creationId xmlns:a16="http://schemas.microsoft.com/office/drawing/2014/main" id="{6DBDBA29-84F5-4B28-A327-FED5009F7F6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9" name="PA-组合 259">
            <a:extLst>
              <a:ext uri="{FF2B5EF4-FFF2-40B4-BE49-F238E27FC236}">
                <a16:creationId xmlns:a16="http://schemas.microsoft.com/office/drawing/2014/main" id="{AAF10224-F7E0-4C63-9CA9-06DB42B07349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 rot="16200000">
            <a:off x="1253407" y="-838509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30" name="PA-直接连接符 4">
              <a:extLst>
                <a:ext uri="{FF2B5EF4-FFF2-40B4-BE49-F238E27FC236}">
                  <a16:creationId xmlns:a16="http://schemas.microsoft.com/office/drawing/2014/main" id="{4C3D6794-3DD7-4A3F-8BF1-5A2D7FA36EC3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PA-直接连接符 8">
              <a:extLst>
                <a:ext uri="{FF2B5EF4-FFF2-40B4-BE49-F238E27FC236}">
                  <a16:creationId xmlns:a16="http://schemas.microsoft.com/office/drawing/2014/main" id="{91385E18-1AE5-4978-8FDC-308B6E6F47FF}"/>
                </a:ext>
              </a:extLst>
            </p:cNvPr>
            <p:cNvCxnSpPr>
              <a:cxnSpLocks/>
            </p:cNvCxnSpPr>
            <p:nvPr>
              <p:custDataLst>
                <p:tags r:id="rId3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PA-直接连接符 10">
              <a:extLst>
                <a:ext uri="{FF2B5EF4-FFF2-40B4-BE49-F238E27FC236}">
                  <a16:creationId xmlns:a16="http://schemas.microsoft.com/office/drawing/2014/main" id="{35BC1547-A2D4-494E-91FD-F06CC684D7EB}"/>
                </a:ext>
              </a:extLst>
            </p:cNvPr>
            <p:cNvCxnSpPr>
              <a:cxnSpLocks/>
            </p:cNvCxnSpPr>
            <p:nvPr>
              <p:custDataLst>
                <p:tags r:id="rId4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PA-组合 263">
            <a:extLst>
              <a:ext uri="{FF2B5EF4-FFF2-40B4-BE49-F238E27FC236}">
                <a16:creationId xmlns:a16="http://schemas.microsoft.com/office/drawing/2014/main" id="{7E4C9605-9FFF-4220-A790-C0787557725A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9778069" y="3780403"/>
            <a:ext cx="1679215" cy="1667103"/>
            <a:chOff x="6241924" y="2495913"/>
            <a:chExt cx="1679215" cy="1667103"/>
          </a:xfrm>
        </p:grpSpPr>
        <p:sp>
          <p:nvSpPr>
            <p:cNvPr id="134" name="PA-矩形 264">
              <a:extLst>
                <a:ext uri="{FF2B5EF4-FFF2-40B4-BE49-F238E27FC236}">
                  <a16:creationId xmlns:a16="http://schemas.microsoft.com/office/drawing/2014/main" id="{87925A47-461E-4D80-A64F-585B9CAD840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PA-矩形 265">
              <a:extLst>
                <a:ext uri="{FF2B5EF4-FFF2-40B4-BE49-F238E27FC236}">
                  <a16:creationId xmlns:a16="http://schemas.microsoft.com/office/drawing/2014/main" id="{A9B37CB2-95B9-40E8-AC1B-ED12827C34C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PA-矩形 266">
              <a:extLst>
                <a:ext uri="{FF2B5EF4-FFF2-40B4-BE49-F238E27FC236}">
                  <a16:creationId xmlns:a16="http://schemas.microsoft.com/office/drawing/2014/main" id="{4EAC69CE-7136-4E13-A1AD-6C567B86268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PA-矩形 267">
              <a:extLst>
                <a:ext uri="{FF2B5EF4-FFF2-40B4-BE49-F238E27FC236}">
                  <a16:creationId xmlns:a16="http://schemas.microsoft.com/office/drawing/2014/main" id="{2ABBD0C3-56A5-4692-802B-1BF323ABD5D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PA-矩形 268">
              <a:extLst>
                <a:ext uri="{FF2B5EF4-FFF2-40B4-BE49-F238E27FC236}">
                  <a16:creationId xmlns:a16="http://schemas.microsoft.com/office/drawing/2014/main" id="{D729289C-634E-4311-85E7-845ABB848B8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PA-矩形 269">
              <a:extLst>
                <a:ext uri="{FF2B5EF4-FFF2-40B4-BE49-F238E27FC236}">
                  <a16:creationId xmlns:a16="http://schemas.microsoft.com/office/drawing/2014/main" id="{C4599D63-FBC7-47EE-A71A-E3AF67C8FF0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PA-矩形 270">
              <a:extLst>
                <a:ext uri="{FF2B5EF4-FFF2-40B4-BE49-F238E27FC236}">
                  <a16:creationId xmlns:a16="http://schemas.microsoft.com/office/drawing/2014/main" id="{FD6A94EF-EF73-43E9-A429-19CA2CD7E84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PA-组合 259">
            <a:extLst>
              <a:ext uri="{FF2B5EF4-FFF2-40B4-BE49-F238E27FC236}">
                <a16:creationId xmlns:a16="http://schemas.microsoft.com/office/drawing/2014/main" id="{43D988D8-7B69-497A-A60E-2BCB79DA48D8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 rot="16200000">
            <a:off x="1644104" y="-838509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42" name="PA-直接连接符 4">
              <a:extLst>
                <a:ext uri="{FF2B5EF4-FFF2-40B4-BE49-F238E27FC236}">
                  <a16:creationId xmlns:a16="http://schemas.microsoft.com/office/drawing/2014/main" id="{BDF61543-619B-48F4-8D8F-2E1EE3F28C90}"/>
                </a:ext>
              </a:extLst>
            </p:cNvPr>
            <p:cNvCxnSpPr>
              <a:cxnSpLocks/>
            </p:cNvCxnSpPr>
            <p:nvPr>
              <p:custDataLst>
                <p:tags r:id="rId2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PA-直接连接符 8">
              <a:extLst>
                <a:ext uri="{FF2B5EF4-FFF2-40B4-BE49-F238E27FC236}">
                  <a16:creationId xmlns:a16="http://schemas.microsoft.com/office/drawing/2014/main" id="{24E69C62-C9B8-4B00-AF58-8021125AE12A}"/>
                </a:ext>
              </a:extLst>
            </p:cNvPr>
            <p:cNvCxnSpPr>
              <a:cxnSpLocks/>
            </p:cNvCxnSpPr>
            <p:nvPr>
              <p:custDataLst>
                <p:tags r:id="rId2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PA-直接连接符 10">
              <a:extLst>
                <a:ext uri="{FF2B5EF4-FFF2-40B4-BE49-F238E27FC236}">
                  <a16:creationId xmlns:a16="http://schemas.microsoft.com/office/drawing/2014/main" id="{93D57593-6F3C-4C14-BB53-3F650FC08997}"/>
                </a:ext>
              </a:extLst>
            </p:cNvPr>
            <p:cNvCxnSpPr>
              <a:cxnSpLocks/>
            </p:cNvCxnSpPr>
            <p:nvPr>
              <p:custDataLst>
                <p:tags r:id="rId3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PA-组合 263">
            <a:extLst>
              <a:ext uri="{FF2B5EF4-FFF2-40B4-BE49-F238E27FC236}">
                <a16:creationId xmlns:a16="http://schemas.microsoft.com/office/drawing/2014/main" id="{0EDEA4F1-2B73-4745-978F-AF8DF3F426AB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9799149" y="1260754"/>
            <a:ext cx="1679215" cy="1667103"/>
            <a:chOff x="6241924" y="2495913"/>
            <a:chExt cx="1679215" cy="1667103"/>
          </a:xfrm>
        </p:grpSpPr>
        <p:sp>
          <p:nvSpPr>
            <p:cNvPr id="146" name="PA-矩形 264">
              <a:extLst>
                <a:ext uri="{FF2B5EF4-FFF2-40B4-BE49-F238E27FC236}">
                  <a16:creationId xmlns:a16="http://schemas.microsoft.com/office/drawing/2014/main" id="{F5346C23-ADD5-4487-B4E7-BBDFF7B7603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PA-矩形 265">
              <a:extLst>
                <a:ext uri="{FF2B5EF4-FFF2-40B4-BE49-F238E27FC236}">
                  <a16:creationId xmlns:a16="http://schemas.microsoft.com/office/drawing/2014/main" id="{997A6F30-E58E-4CBE-A28F-B2A8D2D5B17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PA-矩形 266">
              <a:extLst>
                <a:ext uri="{FF2B5EF4-FFF2-40B4-BE49-F238E27FC236}">
                  <a16:creationId xmlns:a16="http://schemas.microsoft.com/office/drawing/2014/main" id="{E3EF025C-5439-4C7F-A177-E83E8D6DC7B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PA-矩形 267">
              <a:extLst>
                <a:ext uri="{FF2B5EF4-FFF2-40B4-BE49-F238E27FC236}">
                  <a16:creationId xmlns:a16="http://schemas.microsoft.com/office/drawing/2014/main" id="{11416676-92C4-4413-92A3-D9406B67991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PA-矩形 268">
              <a:extLst>
                <a:ext uri="{FF2B5EF4-FFF2-40B4-BE49-F238E27FC236}">
                  <a16:creationId xmlns:a16="http://schemas.microsoft.com/office/drawing/2014/main" id="{DDEB9903-9555-4F73-8743-8D11FA62AF5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PA-矩形 269">
              <a:extLst>
                <a:ext uri="{FF2B5EF4-FFF2-40B4-BE49-F238E27FC236}">
                  <a16:creationId xmlns:a16="http://schemas.microsoft.com/office/drawing/2014/main" id="{E4797563-C9CC-4769-8588-FA2A28D851B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PA-矩形 270">
              <a:extLst>
                <a:ext uri="{FF2B5EF4-FFF2-40B4-BE49-F238E27FC236}">
                  <a16:creationId xmlns:a16="http://schemas.microsoft.com/office/drawing/2014/main" id="{D44430D8-9137-4BCA-B719-BEEFBF39DB1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902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100">
        <p159:morph option="byObject"/>
      </p:transition>
    </mc:Choice>
    <mc:Fallback xmlns="">
      <p:transition advTm="5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461 0.58055 L 0.95 0.8548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3" y="1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40078 0.49768 L 0.92617 0.54328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3" y="22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37955 0.41065 L 0.90338 0.28565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85" y="-62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3474 0.7169 L 0.87279 1.0592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3" y="1710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32214 0.26875 L 0.84818 0.95833 " pathEditMode="relative" rAng="0" ptsTypes="AA">
                                      <p:cBhvr>
                                        <p:cTn id="60" dur="1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3446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9479 0.35417 L 0.8207 0.81342 " pathEditMode="relative" rAng="0" ptsTypes="AA">
                                      <p:cBhvr>
                                        <p:cTn id="73" dur="1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89" y="2296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26953 1.04259 L 0.79492 0.18217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3" y="-43032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24128 0.96366 L 0.76667 0.2919 " pathEditMode="relative" rAng="0" ptsTypes="AA">
                                      <p:cBhvr>
                                        <p:cTn id="99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3" y="-3358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2125 0.64838 L 0.73711 0.77291 " pathEditMode="relative" rAng="0" ptsTypes="AA">
                                      <p:cBhvr>
                                        <p:cTn id="112" dur="17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4" y="622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0.1806 0.88426 L 0.70664 0.39815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-24306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PA-组合 173">
            <a:extLst>
              <a:ext uri="{FF2B5EF4-FFF2-40B4-BE49-F238E27FC236}">
                <a16:creationId xmlns:a16="http://schemas.microsoft.com/office/drawing/2014/main" id="{1185884A-9DA8-44B2-B2FA-FA9249BAAA1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6200000" flipH="1">
            <a:off x="5640760" y="4631980"/>
            <a:ext cx="837757" cy="3016387"/>
            <a:chOff x="3864377" y="54242"/>
            <a:chExt cx="837757" cy="4077755"/>
          </a:xfrm>
        </p:grpSpPr>
        <p:sp>
          <p:nvSpPr>
            <p:cNvPr id="191" name="PA-矩形 174">
              <a:extLst>
                <a:ext uri="{FF2B5EF4-FFF2-40B4-BE49-F238E27FC236}">
                  <a16:creationId xmlns:a16="http://schemas.microsoft.com/office/drawing/2014/main" id="{874DDCF3-15A7-44C4-8517-B1AAACF98C60}"/>
                </a:ext>
              </a:extLst>
            </p:cNvPr>
            <p:cNvSpPr/>
            <p:nvPr>
              <p:custDataLst>
                <p:tags r:id="rId209"/>
              </p:custDataLst>
            </p:nvPr>
          </p:nvSpPr>
          <p:spPr>
            <a:xfrm>
              <a:off x="3871572" y="54242"/>
              <a:ext cx="819486" cy="4024592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rgbClr val="FF0000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D1C169F6-B289-41F0-A96B-D327F6A3F961}"/>
                </a:ext>
              </a:extLst>
            </p:cNvPr>
            <p:cNvGrpSpPr/>
            <p:nvPr/>
          </p:nvGrpSpPr>
          <p:grpSpPr>
            <a:xfrm>
              <a:off x="3864377" y="54242"/>
              <a:ext cx="837757" cy="4077755"/>
              <a:chOff x="2887626" y="-437876"/>
              <a:chExt cx="837757" cy="4077755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195" name="PA-直接连接符 4">
                <a:extLst>
                  <a:ext uri="{FF2B5EF4-FFF2-40B4-BE49-F238E27FC236}">
                    <a16:creationId xmlns:a16="http://schemas.microsoft.com/office/drawing/2014/main" id="{51D97633-24DB-46B8-AC13-7F98F60BF213}"/>
                  </a:ext>
                </a:extLst>
              </p:cNvPr>
              <p:cNvCxnSpPr>
                <a:cxnSpLocks/>
              </p:cNvCxnSpPr>
              <p:nvPr>
                <p:custDataLst>
                  <p:tags r:id="rId212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PA-直接连接符 8">
                <a:extLst>
                  <a:ext uri="{FF2B5EF4-FFF2-40B4-BE49-F238E27FC236}">
                    <a16:creationId xmlns:a16="http://schemas.microsoft.com/office/drawing/2014/main" id="{A3F126AC-3563-4966-974D-27BBD04FE83A}"/>
                  </a:ext>
                </a:extLst>
              </p:cNvPr>
              <p:cNvCxnSpPr>
                <a:cxnSpLocks/>
              </p:cNvCxnSpPr>
              <p:nvPr>
                <p:custDataLst>
                  <p:tags r:id="rId213"/>
                </p:custDataLst>
              </p:nvPr>
            </p:nvCxnSpPr>
            <p:spPr>
              <a:xfrm>
                <a:off x="2887626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PA-直接连接符 10">
                <a:extLst>
                  <a:ext uri="{FF2B5EF4-FFF2-40B4-BE49-F238E27FC236}">
                    <a16:creationId xmlns:a16="http://schemas.microsoft.com/office/drawing/2014/main" id="{F2129CCE-F756-486A-887F-8FE164063EED}"/>
                  </a:ext>
                </a:extLst>
              </p:cNvPr>
              <p:cNvCxnSpPr>
                <a:cxnSpLocks/>
              </p:cNvCxnSpPr>
              <p:nvPr>
                <p:custDataLst>
                  <p:tags r:id="rId214"/>
                </p:custDataLst>
              </p:nvPr>
            </p:nvCxnSpPr>
            <p:spPr>
              <a:xfrm>
                <a:off x="3725383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3" name="PA-等腰三角形 176">
              <a:extLst>
                <a:ext uri="{FF2B5EF4-FFF2-40B4-BE49-F238E27FC236}">
                  <a16:creationId xmlns:a16="http://schemas.microsoft.com/office/drawing/2014/main" id="{06FF2765-CFA6-4881-866D-9459F1BABE88}"/>
                </a:ext>
              </a:extLst>
            </p:cNvPr>
            <p:cNvSpPr/>
            <p:nvPr>
              <p:custDataLst>
                <p:tags r:id="rId210"/>
              </p:custDataLst>
            </p:nvPr>
          </p:nvSpPr>
          <p:spPr>
            <a:xfrm>
              <a:off x="4234373" y="3983756"/>
              <a:ext cx="97765" cy="842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4" name="PA-直接连接符 10">
              <a:extLst>
                <a:ext uri="{FF2B5EF4-FFF2-40B4-BE49-F238E27FC236}">
                  <a16:creationId xmlns:a16="http://schemas.microsoft.com/office/drawing/2014/main" id="{55C08A24-8DE4-4FEF-B5AD-431A677FD30B}"/>
                </a:ext>
              </a:extLst>
            </p:cNvPr>
            <p:cNvCxnSpPr>
              <a:cxnSpLocks/>
            </p:cNvCxnSpPr>
            <p:nvPr>
              <p:custDataLst>
                <p:tags r:id="rId211"/>
              </p:custDataLst>
            </p:nvPr>
          </p:nvCxnSpPr>
          <p:spPr>
            <a:xfrm>
              <a:off x="4283255" y="58776"/>
              <a:ext cx="0" cy="4020058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PA-组合 173">
            <a:extLst>
              <a:ext uri="{FF2B5EF4-FFF2-40B4-BE49-F238E27FC236}">
                <a16:creationId xmlns:a16="http://schemas.microsoft.com/office/drawing/2014/main" id="{A127C7C5-7BC8-4748-B1D8-1089766E275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16200000" flipH="1">
            <a:off x="5642829" y="3530644"/>
            <a:ext cx="837757" cy="3016387"/>
            <a:chOff x="3864377" y="54242"/>
            <a:chExt cx="837757" cy="4077755"/>
          </a:xfrm>
        </p:grpSpPr>
        <p:sp>
          <p:nvSpPr>
            <p:cNvPr id="207" name="PA-矩形 174">
              <a:extLst>
                <a:ext uri="{FF2B5EF4-FFF2-40B4-BE49-F238E27FC236}">
                  <a16:creationId xmlns:a16="http://schemas.microsoft.com/office/drawing/2014/main" id="{36DC23F1-2836-4288-B0F8-77C24E504C45}"/>
                </a:ext>
              </a:extLst>
            </p:cNvPr>
            <p:cNvSpPr/>
            <p:nvPr>
              <p:custDataLst>
                <p:tags r:id="rId203"/>
              </p:custDataLst>
            </p:nvPr>
          </p:nvSpPr>
          <p:spPr>
            <a:xfrm>
              <a:off x="3871572" y="54242"/>
              <a:ext cx="819486" cy="4024592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rgbClr val="FF0000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5FA00FD8-272A-4893-8C4C-5C55173B0136}"/>
                </a:ext>
              </a:extLst>
            </p:cNvPr>
            <p:cNvGrpSpPr/>
            <p:nvPr/>
          </p:nvGrpSpPr>
          <p:grpSpPr>
            <a:xfrm>
              <a:off x="3864377" y="54242"/>
              <a:ext cx="837757" cy="4077755"/>
              <a:chOff x="2887626" y="-437876"/>
              <a:chExt cx="837757" cy="4077755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211" name="PA-直接连接符 4">
                <a:extLst>
                  <a:ext uri="{FF2B5EF4-FFF2-40B4-BE49-F238E27FC236}">
                    <a16:creationId xmlns:a16="http://schemas.microsoft.com/office/drawing/2014/main" id="{1A9C5FEA-A3D1-4E90-BF25-461174A92260}"/>
                  </a:ext>
                </a:extLst>
              </p:cNvPr>
              <p:cNvCxnSpPr>
                <a:cxnSpLocks/>
              </p:cNvCxnSpPr>
              <p:nvPr>
                <p:custDataLst>
                  <p:tags r:id="rId206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PA-直接连接符 8">
                <a:extLst>
                  <a:ext uri="{FF2B5EF4-FFF2-40B4-BE49-F238E27FC236}">
                    <a16:creationId xmlns:a16="http://schemas.microsoft.com/office/drawing/2014/main" id="{FB0EE51C-2517-4B05-B117-0EFBE8397C41}"/>
                  </a:ext>
                </a:extLst>
              </p:cNvPr>
              <p:cNvCxnSpPr>
                <a:cxnSpLocks/>
              </p:cNvCxnSpPr>
              <p:nvPr>
                <p:custDataLst>
                  <p:tags r:id="rId207"/>
                </p:custDataLst>
              </p:nvPr>
            </p:nvCxnSpPr>
            <p:spPr>
              <a:xfrm>
                <a:off x="2887626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PA-直接连接符 10">
                <a:extLst>
                  <a:ext uri="{FF2B5EF4-FFF2-40B4-BE49-F238E27FC236}">
                    <a16:creationId xmlns:a16="http://schemas.microsoft.com/office/drawing/2014/main" id="{D0A0188D-8AB7-4FFD-91E7-41AF77C72DB7}"/>
                  </a:ext>
                </a:extLst>
              </p:cNvPr>
              <p:cNvCxnSpPr>
                <a:cxnSpLocks/>
              </p:cNvCxnSpPr>
              <p:nvPr>
                <p:custDataLst>
                  <p:tags r:id="rId208"/>
                </p:custDataLst>
              </p:nvPr>
            </p:nvCxnSpPr>
            <p:spPr>
              <a:xfrm>
                <a:off x="3725383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PA-等腰三角形 176">
              <a:extLst>
                <a:ext uri="{FF2B5EF4-FFF2-40B4-BE49-F238E27FC236}">
                  <a16:creationId xmlns:a16="http://schemas.microsoft.com/office/drawing/2014/main" id="{3E0DBF89-1FF9-4FA2-BA0D-6B44475CF0F2}"/>
                </a:ext>
              </a:extLst>
            </p:cNvPr>
            <p:cNvSpPr/>
            <p:nvPr>
              <p:custDataLst>
                <p:tags r:id="rId204"/>
              </p:custDataLst>
            </p:nvPr>
          </p:nvSpPr>
          <p:spPr>
            <a:xfrm>
              <a:off x="4234373" y="3983756"/>
              <a:ext cx="97765" cy="842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0" name="PA-直接连接符 10">
              <a:extLst>
                <a:ext uri="{FF2B5EF4-FFF2-40B4-BE49-F238E27FC236}">
                  <a16:creationId xmlns:a16="http://schemas.microsoft.com/office/drawing/2014/main" id="{5941B6FA-1B50-43D2-A3C5-C307896399B3}"/>
                </a:ext>
              </a:extLst>
            </p:cNvPr>
            <p:cNvCxnSpPr>
              <a:cxnSpLocks/>
            </p:cNvCxnSpPr>
            <p:nvPr>
              <p:custDataLst>
                <p:tags r:id="rId205"/>
              </p:custDataLst>
            </p:nvPr>
          </p:nvCxnSpPr>
          <p:spPr>
            <a:xfrm>
              <a:off x="4283255" y="58776"/>
              <a:ext cx="0" cy="4020058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PA-组合 173">
            <a:extLst>
              <a:ext uri="{FF2B5EF4-FFF2-40B4-BE49-F238E27FC236}">
                <a16:creationId xmlns:a16="http://schemas.microsoft.com/office/drawing/2014/main" id="{92C9E04E-D30A-4FB3-8C90-B28A7AE20F7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rot="16200000" flipH="1">
            <a:off x="5727860" y="2029903"/>
            <a:ext cx="837757" cy="3016387"/>
            <a:chOff x="3864377" y="54242"/>
            <a:chExt cx="837757" cy="4077755"/>
          </a:xfrm>
        </p:grpSpPr>
        <p:sp>
          <p:nvSpPr>
            <p:cNvPr id="223" name="PA-矩形 174">
              <a:extLst>
                <a:ext uri="{FF2B5EF4-FFF2-40B4-BE49-F238E27FC236}">
                  <a16:creationId xmlns:a16="http://schemas.microsoft.com/office/drawing/2014/main" id="{74081532-9B3C-4F79-8DA1-F8A60347D7E2}"/>
                </a:ext>
              </a:extLst>
            </p:cNvPr>
            <p:cNvSpPr/>
            <p:nvPr>
              <p:custDataLst>
                <p:tags r:id="rId197"/>
              </p:custDataLst>
            </p:nvPr>
          </p:nvSpPr>
          <p:spPr>
            <a:xfrm>
              <a:off x="3871572" y="54242"/>
              <a:ext cx="819486" cy="4024592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rgbClr val="FF0000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443483A-6DDD-4707-8BA9-05B6963E303D}"/>
                </a:ext>
              </a:extLst>
            </p:cNvPr>
            <p:cNvGrpSpPr/>
            <p:nvPr/>
          </p:nvGrpSpPr>
          <p:grpSpPr>
            <a:xfrm>
              <a:off x="3864377" y="54242"/>
              <a:ext cx="837757" cy="4077755"/>
              <a:chOff x="2887626" y="-437876"/>
              <a:chExt cx="837757" cy="4077755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227" name="PA-直接连接符 4">
                <a:extLst>
                  <a:ext uri="{FF2B5EF4-FFF2-40B4-BE49-F238E27FC236}">
                    <a16:creationId xmlns:a16="http://schemas.microsoft.com/office/drawing/2014/main" id="{61606D5D-2BD1-4061-B885-1E9A31D80B73}"/>
                  </a:ext>
                </a:extLst>
              </p:cNvPr>
              <p:cNvCxnSpPr>
                <a:cxnSpLocks/>
              </p:cNvCxnSpPr>
              <p:nvPr>
                <p:custDataLst>
                  <p:tags r:id="rId200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PA-直接连接符 8">
                <a:extLst>
                  <a:ext uri="{FF2B5EF4-FFF2-40B4-BE49-F238E27FC236}">
                    <a16:creationId xmlns:a16="http://schemas.microsoft.com/office/drawing/2014/main" id="{6C3EBA7D-A46E-49E8-B2AD-582FEDA7A11A}"/>
                  </a:ext>
                </a:extLst>
              </p:cNvPr>
              <p:cNvCxnSpPr>
                <a:cxnSpLocks/>
              </p:cNvCxnSpPr>
              <p:nvPr>
                <p:custDataLst>
                  <p:tags r:id="rId201"/>
                </p:custDataLst>
              </p:nvPr>
            </p:nvCxnSpPr>
            <p:spPr>
              <a:xfrm>
                <a:off x="2887626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PA-直接连接符 10">
                <a:extLst>
                  <a:ext uri="{FF2B5EF4-FFF2-40B4-BE49-F238E27FC236}">
                    <a16:creationId xmlns:a16="http://schemas.microsoft.com/office/drawing/2014/main" id="{BD7477C1-2514-40D1-B532-6BF0B2AE4621}"/>
                  </a:ext>
                </a:extLst>
              </p:cNvPr>
              <p:cNvCxnSpPr>
                <a:cxnSpLocks/>
              </p:cNvCxnSpPr>
              <p:nvPr>
                <p:custDataLst>
                  <p:tags r:id="rId202"/>
                </p:custDataLst>
              </p:nvPr>
            </p:nvCxnSpPr>
            <p:spPr>
              <a:xfrm>
                <a:off x="3725383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5" name="PA-等腰三角形 176">
              <a:extLst>
                <a:ext uri="{FF2B5EF4-FFF2-40B4-BE49-F238E27FC236}">
                  <a16:creationId xmlns:a16="http://schemas.microsoft.com/office/drawing/2014/main" id="{B43680B4-8739-43E6-9B06-62BE0A00EB8C}"/>
                </a:ext>
              </a:extLst>
            </p:cNvPr>
            <p:cNvSpPr/>
            <p:nvPr>
              <p:custDataLst>
                <p:tags r:id="rId198"/>
              </p:custDataLst>
            </p:nvPr>
          </p:nvSpPr>
          <p:spPr>
            <a:xfrm>
              <a:off x="4234373" y="3983756"/>
              <a:ext cx="97765" cy="842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6" name="PA-直接连接符 10">
              <a:extLst>
                <a:ext uri="{FF2B5EF4-FFF2-40B4-BE49-F238E27FC236}">
                  <a16:creationId xmlns:a16="http://schemas.microsoft.com/office/drawing/2014/main" id="{FF9D2E20-23FA-4EEB-9791-BB97318FBDB6}"/>
                </a:ext>
              </a:extLst>
            </p:cNvPr>
            <p:cNvCxnSpPr>
              <a:cxnSpLocks/>
            </p:cNvCxnSpPr>
            <p:nvPr>
              <p:custDataLst>
                <p:tags r:id="rId199"/>
              </p:custDataLst>
            </p:nvPr>
          </p:nvCxnSpPr>
          <p:spPr>
            <a:xfrm>
              <a:off x="4283255" y="58776"/>
              <a:ext cx="0" cy="4020058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PA-组合 173">
            <a:extLst>
              <a:ext uri="{FF2B5EF4-FFF2-40B4-BE49-F238E27FC236}">
                <a16:creationId xmlns:a16="http://schemas.microsoft.com/office/drawing/2014/main" id="{5AC3A024-6C2F-4F2F-8874-0EE43FFBCA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 rot="5400000">
            <a:off x="5573444" y="2048916"/>
            <a:ext cx="837757" cy="3016387"/>
            <a:chOff x="3864377" y="54242"/>
            <a:chExt cx="837757" cy="4077755"/>
          </a:xfrm>
        </p:grpSpPr>
        <p:sp>
          <p:nvSpPr>
            <p:cNvPr id="239" name="PA-矩形 174">
              <a:extLst>
                <a:ext uri="{FF2B5EF4-FFF2-40B4-BE49-F238E27FC236}">
                  <a16:creationId xmlns:a16="http://schemas.microsoft.com/office/drawing/2014/main" id="{5344737A-F0CE-4838-931E-AFE312C290A0}"/>
                </a:ext>
              </a:extLst>
            </p:cNvPr>
            <p:cNvSpPr/>
            <p:nvPr>
              <p:custDataLst>
                <p:tags r:id="rId191"/>
              </p:custDataLst>
            </p:nvPr>
          </p:nvSpPr>
          <p:spPr>
            <a:xfrm>
              <a:off x="3871572" y="54242"/>
              <a:ext cx="819486" cy="4024592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rgbClr val="FF0000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C6A54430-140C-4EFC-B690-6BD50E1869F0}"/>
                </a:ext>
              </a:extLst>
            </p:cNvPr>
            <p:cNvGrpSpPr/>
            <p:nvPr/>
          </p:nvGrpSpPr>
          <p:grpSpPr>
            <a:xfrm>
              <a:off x="3864377" y="54242"/>
              <a:ext cx="837757" cy="4077755"/>
              <a:chOff x="2887626" y="-437876"/>
              <a:chExt cx="837757" cy="4077755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243" name="PA-直接连接符 4">
                <a:extLst>
                  <a:ext uri="{FF2B5EF4-FFF2-40B4-BE49-F238E27FC236}">
                    <a16:creationId xmlns:a16="http://schemas.microsoft.com/office/drawing/2014/main" id="{90437357-48E5-466A-9A31-CD85399275CC}"/>
                  </a:ext>
                </a:extLst>
              </p:cNvPr>
              <p:cNvCxnSpPr>
                <a:cxnSpLocks/>
              </p:cNvCxnSpPr>
              <p:nvPr>
                <p:custDataLst>
                  <p:tags r:id="rId194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PA-直接连接符 8">
                <a:extLst>
                  <a:ext uri="{FF2B5EF4-FFF2-40B4-BE49-F238E27FC236}">
                    <a16:creationId xmlns:a16="http://schemas.microsoft.com/office/drawing/2014/main" id="{19CD8D10-504A-415B-AD73-52730BE27FF6}"/>
                  </a:ext>
                </a:extLst>
              </p:cNvPr>
              <p:cNvCxnSpPr>
                <a:cxnSpLocks/>
              </p:cNvCxnSpPr>
              <p:nvPr>
                <p:custDataLst>
                  <p:tags r:id="rId195"/>
                </p:custDataLst>
              </p:nvPr>
            </p:nvCxnSpPr>
            <p:spPr>
              <a:xfrm>
                <a:off x="2887626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PA-直接连接符 10">
                <a:extLst>
                  <a:ext uri="{FF2B5EF4-FFF2-40B4-BE49-F238E27FC236}">
                    <a16:creationId xmlns:a16="http://schemas.microsoft.com/office/drawing/2014/main" id="{EDF956F0-2701-4E4F-99EA-7577590FB735}"/>
                  </a:ext>
                </a:extLst>
              </p:cNvPr>
              <p:cNvCxnSpPr>
                <a:cxnSpLocks/>
              </p:cNvCxnSpPr>
              <p:nvPr>
                <p:custDataLst>
                  <p:tags r:id="rId196"/>
                </p:custDataLst>
              </p:nvPr>
            </p:nvCxnSpPr>
            <p:spPr>
              <a:xfrm>
                <a:off x="3725383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PA-等腰三角形 176">
              <a:extLst>
                <a:ext uri="{FF2B5EF4-FFF2-40B4-BE49-F238E27FC236}">
                  <a16:creationId xmlns:a16="http://schemas.microsoft.com/office/drawing/2014/main" id="{841AC7BB-2BB1-4F44-A46B-02FE6B8491D1}"/>
                </a:ext>
              </a:extLst>
            </p:cNvPr>
            <p:cNvSpPr/>
            <p:nvPr>
              <p:custDataLst>
                <p:tags r:id="rId192"/>
              </p:custDataLst>
            </p:nvPr>
          </p:nvSpPr>
          <p:spPr>
            <a:xfrm>
              <a:off x="4234373" y="3983756"/>
              <a:ext cx="97765" cy="842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2" name="PA-直接连接符 10">
              <a:extLst>
                <a:ext uri="{FF2B5EF4-FFF2-40B4-BE49-F238E27FC236}">
                  <a16:creationId xmlns:a16="http://schemas.microsoft.com/office/drawing/2014/main" id="{565FD6C4-129D-42C7-A36D-5BD0E7C0E253}"/>
                </a:ext>
              </a:extLst>
            </p:cNvPr>
            <p:cNvCxnSpPr>
              <a:cxnSpLocks/>
            </p:cNvCxnSpPr>
            <p:nvPr>
              <p:custDataLst>
                <p:tags r:id="rId193"/>
              </p:custDataLst>
            </p:nvPr>
          </p:nvCxnSpPr>
          <p:spPr>
            <a:xfrm>
              <a:off x="4283255" y="58776"/>
              <a:ext cx="0" cy="4020058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PA-组合 173">
            <a:extLst>
              <a:ext uri="{FF2B5EF4-FFF2-40B4-BE49-F238E27FC236}">
                <a16:creationId xmlns:a16="http://schemas.microsoft.com/office/drawing/2014/main" id="{FFE0296F-5724-41FD-9F4F-46FC95EFCB2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rot="5400000">
            <a:off x="5533173" y="574595"/>
            <a:ext cx="837757" cy="3016387"/>
            <a:chOff x="3864377" y="54242"/>
            <a:chExt cx="837757" cy="4077755"/>
          </a:xfrm>
        </p:grpSpPr>
        <p:sp>
          <p:nvSpPr>
            <p:cNvPr id="175" name="PA-矩形 174">
              <a:extLst>
                <a:ext uri="{FF2B5EF4-FFF2-40B4-BE49-F238E27FC236}">
                  <a16:creationId xmlns:a16="http://schemas.microsoft.com/office/drawing/2014/main" id="{19AB7938-EB86-496D-8B86-FF2CF45E5CC7}"/>
                </a:ext>
              </a:extLst>
            </p:cNvPr>
            <p:cNvSpPr/>
            <p:nvPr>
              <p:custDataLst>
                <p:tags r:id="rId185"/>
              </p:custDataLst>
            </p:nvPr>
          </p:nvSpPr>
          <p:spPr>
            <a:xfrm>
              <a:off x="3871572" y="54242"/>
              <a:ext cx="819486" cy="4024592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rgbClr val="FF0000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F23C4B7C-608E-4896-B30D-640E0C15F357}"/>
                </a:ext>
              </a:extLst>
            </p:cNvPr>
            <p:cNvGrpSpPr/>
            <p:nvPr/>
          </p:nvGrpSpPr>
          <p:grpSpPr>
            <a:xfrm>
              <a:off x="3864377" y="54242"/>
              <a:ext cx="837757" cy="4077755"/>
              <a:chOff x="2887626" y="-437876"/>
              <a:chExt cx="837757" cy="4077755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179" name="PA-直接连接符 4">
                <a:extLst>
                  <a:ext uri="{FF2B5EF4-FFF2-40B4-BE49-F238E27FC236}">
                    <a16:creationId xmlns:a16="http://schemas.microsoft.com/office/drawing/2014/main" id="{1905665E-959B-4395-A199-4D58FFFA913A}"/>
                  </a:ext>
                </a:extLst>
              </p:cNvPr>
              <p:cNvCxnSpPr>
                <a:cxnSpLocks/>
              </p:cNvCxnSpPr>
              <p:nvPr>
                <p:custDataLst>
                  <p:tags r:id="rId188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PA-直接连接符 8">
                <a:extLst>
                  <a:ext uri="{FF2B5EF4-FFF2-40B4-BE49-F238E27FC236}">
                    <a16:creationId xmlns:a16="http://schemas.microsoft.com/office/drawing/2014/main" id="{478C7F83-38A2-4C47-B6AC-C4539510A5C5}"/>
                  </a:ext>
                </a:extLst>
              </p:cNvPr>
              <p:cNvCxnSpPr>
                <a:cxnSpLocks/>
              </p:cNvCxnSpPr>
              <p:nvPr>
                <p:custDataLst>
                  <p:tags r:id="rId189"/>
                </p:custDataLst>
              </p:nvPr>
            </p:nvCxnSpPr>
            <p:spPr>
              <a:xfrm>
                <a:off x="2887626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PA-直接连接符 10">
                <a:extLst>
                  <a:ext uri="{FF2B5EF4-FFF2-40B4-BE49-F238E27FC236}">
                    <a16:creationId xmlns:a16="http://schemas.microsoft.com/office/drawing/2014/main" id="{4FF6937C-F055-45FC-BEE0-C5252A110645}"/>
                  </a:ext>
                </a:extLst>
              </p:cNvPr>
              <p:cNvCxnSpPr>
                <a:cxnSpLocks/>
              </p:cNvCxnSpPr>
              <p:nvPr>
                <p:custDataLst>
                  <p:tags r:id="rId190"/>
                </p:custDataLst>
              </p:nvPr>
            </p:nvCxnSpPr>
            <p:spPr>
              <a:xfrm>
                <a:off x="3725383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PA-等腰三角形 176">
              <a:extLst>
                <a:ext uri="{FF2B5EF4-FFF2-40B4-BE49-F238E27FC236}">
                  <a16:creationId xmlns:a16="http://schemas.microsoft.com/office/drawing/2014/main" id="{110A644E-05D6-4A59-8D82-D7D88BE6A092}"/>
                </a:ext>
              </a:extLst>
            </p:cNvPr>
            <p:cNvSpPr/>
            <p:nvPr>
              <p:custDataLst>
                <p:tags r:id="rId186"/>
              </p:custDataLst>
            </p:nvPr>
          </p:nvSpPr>
          <p:spPr>
            <a:xfrm>
              <a:off x="4234373" y="3983756"/>
              <a:ext cx="97765" cy="842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8" name="PA-直接连接符 10">
              <a:extLst>
                <a:ext uri="{FF2B5EF4-FFF2-40B4-BE49-F238E27FC236}">
                  <a16:creationId xmlns:a16="http://schemas.microsoft.com/office/drawing/2014/main" id="{1E846CDE-EC45-434C-B0A4-4FC556176769}"/>
                </a:ext>
              </a:extLst>
            </p:cNvPr>
            <p:cNvCxnSpPr>
              <a:cxnSpLocks/>
            </p:cNvCxnSpPr>
            <p:nvPr>
              <p:custDataLst>
                <p:tags r:id="rId187"/>
              </p:custDataLst>
            </p:nvPr>
          </p:nvCxnSpPr>
          <p:spPr>
            <a:xfrm>
              <a:off x="4283255" y="58776"/>
              <a:ext cx="0" cy="4020058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A3306A5B-BFE2-4992-8D63-6737B3933689}"/>
              </a:ext>
            </a:extLst>
          </p:cNvPr>
          <p:cNvGrpSpPr/>
          <p:nvPr/>
        </p:nvGrpSpPr>
        <p:grpSpPr>
          <a:xfrm rot="5400000">
            <a:off x="5546619" y="-499789"/>
            <a:ext cx="837757" cy="3016387"/>
            <a:chOff x="3864377" y="54242"/>
            <a:chExt cx="837757" cy="4077755"/>
          </a:xfrm>
        </p:grpSpPr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5FCC0AB0-CC35-4B43-BA02-7912F6A0F07B}"/>
                </a:ext>
              </a:extLst>
            </p:cNvPr>
            <p:cNvSpPr/>
            <p:nvPr/>
          </p:nvSpPr>
          <p:spPr>
            <a:xfrm>
              <a:off x="3871572" y="54242"/>
              <a:ext cx="819486" cy="4024592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rgbClr val="FF0000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9949F9F6-43A5-464B-8C34-F4F630BBE58C}"/>
                </a:ext>
              </a:extLst>
            </p:cNvPr>
            <p:cNvGrpSpPr/>
            <p:nvPr/>
          </p:nvGrpSpPr>
          <p:grpSpPr>
            <a:xfrm>
              <a:off x="3864377" y="54242"/>
              <a:ext cx="837757" cy="4077755"/>
              <a:chOff x="2887626" y="-437876"/>
              <a:chExt cx="837757" cy="4077755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163" name="PA-直接连接符 4">
                <a:extLst>
                  <a:ext uri="{FF2B5EF4-FFF2-40B4-BE49-F238E27FC236}">
                    <a16:creationId xmlns:a16="http://schemas.microsoft.com/office/drawing/2014/main" id="{BD11C80D-960C-48C0-948F-0D1CF353FFA0}"/>
                  </a:ext>
                </a:extLst>
              </p:cNvPr>
              <p:cNvCxnSpPr>
                <a:cxnSpLocks/>
              </p:cNvCxnSpPr>
              <p:nvPr>
                <p:custDataLst>
                  <p:tags r:id="rId182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PA-直接连接符 8">
                <a:extLst>
                  <a:ext uri="{FF2B5EF4-FFF2-40B4-BE49-F238E27FC236}">
                    <a16:creationId xmlns:a16="http://schemas.microsoft.com/office/drawing/2014/main" id="{1ACD3F8E-497A-43F3-A43E-88C3109B1757}"/>
                  </a:ext>
                </a:extLst>
              </p:cNvPr>
              <p:cNvCxnSpPr>
                <a:cxnSpLocks/>
              </p:cNvCxnSpPr>
              <p:nvPr>
                <p:custDataLst>
                  <p:tags r:id="rId183"/>
                </p:custDataLst>
              </p:nvPr>
            </p:nvCxnSpPr>
            <p:spPr>
              <a:xfrm>
                <a:off x="2887626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PA-直接连接符 10">
                <a:extLst>
                  <a:ext uri="{FF2B5EF4-FFF2-40B4-BE49-F238E27FC236}">
                    <a16:creationId xmlns:a16="http://schemas.microsoft.com/office/drawing/2014/main" id="{3212D732-EE39-43AD-88F2-BBC1B648F981}"/>
                  </a:ext>
                </a:extLst>
              </p:cNvPr>
              <p:cNvCxnSpPr>
                <a:cxnSpLocks/>
              </p:cNvCxnSpPr>
              <p:nvPr>
                <p:custDataLst>
                  <p:tags r:id="rId184"/>
                </p:custDataLst>
              </p:nvPr>
            </p:nvCxnSpPr>
            <p:spPr>
              <a:xfrm>
                <a:off x="3725383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1" name="等腰三角形 160">
              <a:extLst>
                <a:ext uri="{FF2B5EF4-FFF2-40B4-BE49-F238E27FC236}">
                  <a16:creationId xmlns:a16="http://schemas.microsoft.com/office/drawing/2014/main" id="{D4FF9B32-DE33-4B86-90FB-24209D8D615E}"/>
                </a:ext>
              </a:extLst>
            </p:cNvPr>
            <p:cNvSpPr/>
            <p:nvPr/>
          </p:nvSpPr>
          <p:spPr>
            <a:xfrm>
              <a:off x="4234373" y="3983756"/>
              <a:ext cx="97765" cy="842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2" name="PA-直接连接符 10">
              <a:extLst>
                <a:ext uri="{FF2B5EF4-FFF2-40B4-BE49-F238E27FC236}">
                  <a16:creationId xmlns:a16="http://schemas.microsoft.com/office/drawing/2014/main" id="{2CFE6B4E-3F8E-484E-B314-418F70CC35D0}"/>
                </a:ext>
              </a:extLst>
            </p:cNvPr>
            <p:cNvCxnSpPr>
              <a:cxnSpLocks/>
            </p:cNvCxnSpPr>
            <p:nvPr>
              <p:custDataLst>
                <p:tags r:id="rId181"/>
              </p:custDataLst>
            </p:nvPr>
          </p:nvCxnSpPr>
          <p:spPr>
            <a:xfrm>
              <a:off x="4283255" y="58776"/>
              <a:ext cx="0" cy="4020058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7" name="PA-图片 2">
            <a:extLst>
              <a:ext uri="{FF2B5EF4-FFF2-40B4-BE49-F238E27FC236}">
                <a16:creationId xmlns:a16="http://schemas.microsoft.com/office/drawing/2014/main" id="{3031B449-9A70-42FE-AA9B-1CB3418B10C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17" cstate="email">
            <a:extLst>
              <a:ext uri="{BEBA8EAE-BF5A-486C-A8C5-ECC9F3942E4B}">
                <a14:imgProps xmlns:a14="http://schemas.microsoft.com/office/drawing/2010/main">
                  <a14:imgLayer r:embed="rId218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6478" r="36480"/>
          <a:stretch/>
        </p:blipFill>
        <p:spPr>
          <a:xfrm>
            <a:off x="4447547" y="5780"/>
            <a:ext cx="3296906" cy="6857999"/>
          </a:xfrm>
          <a:prstGeom prst="rect">
            <a:avLst/>
          </a:prstGeom>
        </p:spPr>
      </p:pic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31D51B5-7A47-4C89-993B-9AD488C1B1B9}"/>
              </a:ext>
            </a:extLst>
          </p:cNvPr>
          <p:cNvCxnSpPr>
            <a:cxnSpLocks/>
          </p:cNvCxnSpPr>
          <p:nvPr/>
        </p:nvCxnSpPr>
        <p:spPr>
          <a:xfrm flipH="1">
            <a:off x="-5284922" y="8175446"/>
            <a:ext cx="20905867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DAF5A7C-CE04-4287-8141-FC334D243478}"/>
              </a:ext>
            </a:extLst>
          </p:cNvPr>
          <p:cNvCxnSpPr>
            <a:cxnSpLocks/>
          </p:cNvCxnSpPr>
          <p:nvPr/>
        </p:nvCxnSpPr>
        <p:spPr>
          <a:xfrm flipH="1">
            <a:off x="-4482829" y="-1519014"/>
            <a:ext cx="21157659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8B2E349-58CA-4A61-BC81-1FFD71A9CDD2}"/>
              </a:ext>
            </a:extLst>
          </p:cNvPr>
          <p:cNvCxnSpPr>
            <a:cxnSpLocks/>
          </p:cNvCxnSpPr>
          <p:nvPr/>
        </p:nvCxnSpPr>
        <p:spPr>
          <a:xfrm flipV="1">
            <a:off x="16189361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PA-直接连接符 87">
            <a:extLst>
              <a:ext uri="{FF2B5EF4-FFF2-40B4-BE49-F238E27FC236}">
                <a16:creationId xmlns:a16="http://schemas.microsoft.com/office/drawing/2014/main" id="{46160293-2BDA-4B9E-BC61-4A6F342C4FB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7744453" y="-2553345"/>
            <a:ext cx="0" cy="11964690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头: 五边形 36">
            <a:extLst>
              <a:ext uri="{FF2B5EF4-FFF2-40B4-BE49-F238E27FC236}">
                <a16:creationId xmlns:a16="http://schemas.microsoft.com/office/drawing/2014/main" id="{103095C6-D397-4218-B0D5-2DA1D626F53F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D2E6E6-261E-4D6B-BD61-F0F05EE5EB14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CDE803A-4780-4393-842A-E6F5CC556D65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1ED60201-6794-41A0-ABC0-2AB8ADF983ED}"/>
              </a:ext>
            </a:extLst>
          </p:cNvPr>
          <p:cNvPicPr>
            <a:picLocks noChangeAspect="1"/>
          </p:cNvPicPr>
          <p:nvPr/>
        </p:nvPicPr>
        <p:blipFill>
          <a:blip r:embed="rId219"/>
          <a:stretch>
            <a:fillRect/>
          </a:stretch>
        </p:blipFill>
        <p:spPr>
          <a:xfrm rot="-1620000">
            <a:off x="4878576" y="1985820"/>
            <a:ext cx="2434847" cy="2483405"/>
          </a:xfrm>
          <a:prstGeom prst="rect">
            <a:avLst/>
          </a:prstGeom>
        </p:spPr>
      </p:pic>
      <p:cxnSp>
        <p:nvCxnSpPr>
          <p:cNvPr id="153" name="PA-直接连接符 152">
            <a:extLst>
              <a:ext uri="{FF2B5EF4-FFF2-40B4-BE49-F238E27FC236}">
                <a16:creationId xmlns:a16="http://schemas.microsoft.com/office/drawing/2014/main" id="{0065DBE5-CF74-499D-88F4-5450DFC8B83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4449197" y="-2574038"/>
            <a:ext cx="0" cy="11964690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A-图片 2">
            <a:extLst>
              <a:ext uri="{FF2B5EF4-FFF2-40B4-BE49-F238E27FC236}">
                <a16:creationId xmlns:a16="http://schemas.microsoft.com/office/drawing/2014/main" id="{D8CA1CFB-4132-429E-A742-845F47A4360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17" cstate="email">
            <a:extLst>
              <a:ext uri="{BEBA8EAE-BF5A-486C-A8C5-ECC9F3942E4B}">
                <a14:imgProps xmlns:a14="http://schemas.microsoft.com/office/drawing/2010/main">
                  <a14:imgLayer r:embed="rId218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3080" r="-144"/>
          <a:stretch/>
        </p:blipFill>
        <p:spPr>
          <a:xfrm>
            <a:off x="11348204" y="0"/>
            <a:ext cx="861178" cy="6857999"/>
          </a:xfrm>
          <a:prstGeom prst="rect">
            <a:avLst/>
          </a:prstGeom>
        </p:spPr>
      </p:pic>
      <p:cxnSp>
        <p:nvCxnSpPr>
          <p:cNvPr id="11" name="PA-直接连接符 10">
            <a:extLst>
              <a:ext uri="{FF2B5EF4-FFF2-40B4-BE49-F238E27FC236}">
                <a16:creationId xmlns:a16="http://schemas.microsoft.com/office/drawing/2014/main" id="{301CC332-E11C-40B4-B060-E456FD6B9777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11354894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PA-图片 2">
            <a:extLst>
              <a:ext uri="{FF2B5EF4-FFF2-40B4-BE49-F238E27FC236}">
                <a16:creationId xmlns:a16="http://schemas.microsoft.com/office/drawing/2014/main" id="{E934F8EF-9CA2-48A0-821D-6FEE160E2F0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17" cstate="email">
            <a:extLst>
              <a:ext uri="{BEBA8EAE-BF5A-486C-A8C5-ECC9F3942E4B}">
                <a14:imgProps xmlns:a14="http://schemas.microsoft.com/office/drawing/2010/main">
                  <a14:imgLayer r:embed="rId218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2116"/>
          <a:stretch/>
        </p:blipFill>
        <p:spPr>
          <a:xfrm>
            <a:off x="1" y="5780"/>
            <a:ext cx="961214" cy="6857999"/>
          </a:xfrm>
          <a:prstGeom prst="rect">
            <a:avLst/>
          </a:prstGeom>
        </p:spPr>
      </p:pic>
      <p:cxnSp>
        <p:nvCxnSpPr>
          <p:cNvPr id="154" name="PA-直接连接符 153">
            <a:extLst>
              <a:ext uri="{FF2B5EF4-FFF2-40B4-BE49-F238E27FC236}">
                <a16:creationId xmlns:a16="http://schemas.microsoft.com/office/drawing/2014/main" id="{386A6D26-18B3-4FDA-8605-CDF73DD1553E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 flipV="1">
            <a:off x="961214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PA-组合 263">
            <a:extLst>
              <a:ext uri="{FF2B5EF4-FFF2-40B4-BE49-F238E27FC236}">
                <a16:creationId xmlns:a16="http://schemas.microsoft.com/office/drawing/2014/main" id="{AC971200-6535-44F2-A7A2-2A704991F54D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61259" y="309628"/>
            <a:ext cx="1679215" cy="1667103"/>
            <a:chOff x="6241924" y="2495913"/>
            <a:chExt cx="1679215" cy="1667103"/>
          </a:xfrm>
        </p:grpSpPr>
        <p:sp>
          <p:nvSpPr>
            <p:cNvPr id="167" name="PA-矩形 264">
              <a:extLst>
                <a:ext uri="{FF2B5EF4-FFF2-40B4-BE49-F238E27FC236}">
                  <a16:creationId xmlns:a16="http://schemas.microsoft.com/office/drawing/2014/main" id="{EB39F1C5-44C6-4765-94AD-23EA29CF5691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PA-矩形 265">
              <a:extLst>
                <a:ext uri="{FF2B5EF4-FFF2-40B4-BE49-F238E27FC236}">
                  <a16:creationId xmlns:a16="http://schemas.microsoft.com/office/drawing/2014/main" id="{5AC41844-049F-4800-850D-C88A5ECDD58A}"/>
                </a:ext>
              </a:extLst>
            </p:cNvPr>
            <p:cNvSpPr/>
            <p:nvPr>
              <p:custDataLst>
                <p:tags r:id="rId175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PA-矩形 266">
              <a:extLst>
                <a:ext uri="{FF2B5EF4-FFF2-40B4-BE49-F238E27FC236}">
                  <a16:creationId xmlns:a16="http://schemas.microsoft.com/office/drawing/2014/main" id="{DE5B5B4F-B43B-40EA-A208-9908A3B93CD4}"/>
                </a:ext>
              </a:extLst>
            </p:cNvPr>
            <p:cNvSpPr/>
            <p:nvPr>
              <p:custDataLst>
                <p:tags r:id="rId176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PA-矩形 267">
              <a:extLst>
                <a:ext uri="{FF2B5EF4-FFF2-40B4-BE49-F238E27FC236}">
                  <a16:creationId xmlns:a16="http://schemas.microsoft.com/office/drawing/2014/main" id="{6A1B6E4E-0CFF-480F-A0CC-9C95B00FFD64}"/>
                </a:ext>
              </a:extLst>
            </p:cNvPr>
            <p:cNvSpPr/>
            <p:nvPr>
              <p:custDataLst>
                <p:tags r:id="rId177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PA-矩形 268">
              <a:extLst>
                <a:ext uri="{FF2B5EF4-FFF2-40B4-BE49-F238E27FC236}">
                  <a16:creationId xmlns:a16="http://schemas.microsoft.com/office/drawing/2014/main" id="{BB28CD62-5015-417F-B449-2093D5688F4B}"/>
                </a:ext>
              </a:extLst>
            </p:cNvPr>
            <p:cNvSpPr/>
            <p:nvPr>
              <p:custDataLst>
                <p:tags r:id="rId178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PA-矩形 269">
              <a:extLst>
                <a:ext uri="{FF2B5EF4-FFF2-40B4-BE49-F238E27FC236}">
                  <a16:creationId xmlns:a16="http://schemas.microsoft.com/office/drawing/2014/main" id="{22CF0316-A388-4E9B-B3EA-058E7DAA0E32}"/>
                </a:ext>
              </a:extLst>
            </p:cNvPr>
            <p:cNvSpPr/>
            <p:nvPr>
              <p:custDataLst>
                <p:tags r:id="rId179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PA-矩形 270">
              <a:extLst>
                <a:ext uri="{FF2B5EF4-FFF2-40B4-BE49-F238E27FC236}">
                  <a16:creationId xmlns:a16="http://schemas.microsoft.com/office/drawing/2014/main" id="{A2F20332-9F31-4D09-BA0D-A02599CD10E0}"/>
                </a:ext>
              </a:extLst>
            </p:cNvPr>
            <p:cNvSpPr/>
            <p:nvPr>
              <p:custDataLst>
                <p:tags r:id="rId180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2" name="PA-组合 263">
            <a:extLst>
              <a:ext uri="{FF2B5EF4-FFF2-40B4-BE49-F238E27FC236}">
                <a16:creationId xmlns:a16="http://schemas.microsoft.com/office/drawing/2014/main" id="{1D8C7268-AA2C-4C2E-BC48-CC829D66CC14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61259" y="1298119"/>
            <a:ext cx="1679215" cy="1667103"/>
            <a:chOff x="6241924" y="2495913"/>
            <a:chExt cx="1679215" cy="1667103"/>
          </a:xfrm>
        </p:grpSpPr>
        <p:sp>
          <p:nvSpPr>
            <p:cNvPr id="183" name="PA-矩形 264">
              <a:extLst>
                <a:ext uri="{FF2B5EF4-FFF2-40B4-BE49-F238E27FC236}">
                  <a16:creationId xmlns:a16="http://schemas.microsoft.com/office/drawing/2014/main" id="{CA651B60-5314-4581-AC15-60F3DBA82076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PA-矩形 265">
              <a:extLst>
                <a:ext uri="{FF2B5EF4-FFF2-40B4-BE49-F238E27FC236}">
                  <a16:creationId xmlns:a16="http://schemas.microsoft.com/office/drawing/2014/main" id="{6D7F6F95-138A-4486-85D0-F7E41E689751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PA-矩形 266">
              <a:extLst>
                <a:ext uri="{FF2B5EF4-FFF2-40B4-BE49-F238E27FC236}">
                  <a16:creationId xmlns:a16="http://schemas.microsoft.com/office/drawing/2014/main" id="{B3744A13-8589-459B-89C1-463927ABF2D5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PA-矩形 267">
              <a:extLst>
                <a:ext uri="{FF2B5EF4-FFF2-40B4-BE49-F238E27FC236}">
                  <a16:creationId xmlns:a16="http://schemas.microsoft.com/office/drawing/2014/main" id="{933F1081-D312-4580-A484-17BE3691F723}"/>
                </a:ext>
              </a:extLst>
            </p:cNvPr>
            <p:cNvSpPr/>
            <p:nvPr>
              <p:custDataLst>
                <p:tags r:id="rId170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PA-矩形 268">
              <a:extLst>
                <a:ext uri="{FF2B5EF4-FFF2-40B4-BE49-F238E27FC236}">
                  <a16:creationId xmlns:a16="http://schemas.microsoft.com/office/drawing/2014/main" id="{D74851D6-A9C0-4961-B3F9-ABDF1C811F2C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PA-矩形 269">
              <a:extLst>
                <a:ext uri="{FF2B5EF4-FFF2-40B4-BE49-F238E27FC236}">
                  <a16:creationId xmlns:a16="http://schemas.microsoft.com/office/drawing/2014/main" id="{6AFAF178-547F-40D2-ACE3-CE6ABF88D98E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PA-矩形 270">
              <a:extLst>
                <a:ext uri="{FF2B5EF4-FFF2-40B4-BE49-F238E27FC236}">
                  <a16:creationId xmlns:a16="http://schemas.microsoft.com/office/drawing/2014/main" id="{25849711-CFEF-43B6-8F3F-FEE374828941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PA-组合 263">
            <a:extLst>
              <a:ext uri="{FF2B5EF4-FFF2-40B4-BE49-F238E27FC236}">
                <a16:creationId xmlns:a16="http://schemas.microsoft.com/office/drawing/2014/main" id="{B7A8072A-7BD0-4A44-9E67-B208DDA525F8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73102" y="2832807"/>
            <a:ext cx="1679215" cy="1667103"/>
            <a:chOff x="6241924" y="2495913"/>
            <a:chExt cx="1679215" cy="1667103"/>
          </a:xfrm>
        </p:grpSpPr>
        <p:sp>
          <p:nvSpPr>
            <p:cNvPr id="247" name="PA-矩形 264">
              <a:extLst>
                <a:ext uri="{FF2B5EF4-FFF2-40B4-BE49-F238E27FC236}">
                  <a16:creationId xmlns:a16="http://schemas.microsoft.com/office/drawing/2014/main" id="{68ABE8F6-8B96-4244-BD93-6710D56DC5BF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PA-矩形 265">
              <a:extLst>
                <a:ext uri="{FF2B5EF4-FFF2-40B4-BE49-F238E27FC236}">
                  <a16:creationId xmlns:a16="http://schemas.microsoft.com/office/drawing/2014/main" id="{47015FB3-8BE4-46EA-9C94-C804DAE439E0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PA-矩形 266">
              <a:extLst>
                <a:ext uri="{FF2B5EF4-FFF2-40B4-BE49-F238E27FC236}">
                  <a16:creationId xmlns:a16="http://schemas.microsoft.com/office/drawing/2014/main" id="{DB18D2E9-3BF1-446C-AA2D-AC8B51570033}"/>
                </a:ext>
              </a:extLst>
            </p:cNvPr>
            <p:cNvSpPr/>
            <p:nvPr>
              <p:custDataLst>
                <p:tags r:id="rId162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PA-矩形 267">
              <a:extLst>
                <a:ext uri="{FF2B5EF4-FFF2-40B4-BE49-F238E27FC236}">
                  <a16:creationId xmlns:a16="http://schemas.microsoft.com/office/drawing/2014/main" id="{A1EC8BE4-0FCD-4BF8-819C-1EA5C82D07C3}"/>
                </a:ext>
              </a:extLst>
            </p:cNvPr>
            <p:cNvSpPr/>
            <p:nvPr>
              <p:custDataLst>
                <p:tags r:id="rId163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PA-矩形 268">
              <a:extLst>
                <a:ext uri="{FF2B5EF4-FFF2-40B4-BE49-F238E27FC236}">
                  <a16:creationId xmlns:a16="http://schemas.microsoft.com/office/drawing/2014/main" id="{48332E14-1176-46A6-AC95-89FDBA057C5D}"/>
                </a:ext>
              </a:extLst>
            </p:cNvPr>
            <p:cNvSpPr/>
            <p:nvPr>
              <p:custDataLst>
                <p:tags r:id="rId164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PA-矩形 269">
              <a:extLst>
                <a:ext uri="{FF2B5EF4-FFF2-40B4-BE49-F238E27FC236}">
                  <a16:creationId xmlns:a16="http://schemas.microsoft.com/office/drawing/2014/main" id="{843760D1-B0BA-41EB-8805-FD63B01618CC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PA-矩形 270">
              <a:extLst>
                <a:ext uri="{FF2B5EF4-FFF2-40B4-BE49-F238E27FC236}">
                  <a16:creationId xmlns:a16="http://schemas.microsoft.com/office/drawing/2014/main" id="{73991CFB-AC86-4075-BAD0-A99E3D65230B}"/>
                </a:ext>
              </a:extLst>
            </p:cNvPr>
            <p:cNvSpPr/>
            <p:nvPr>
              <p:custDataLst>
                <p:tags r:id="rId166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0" name="PA-组合 263">
            <a:extLst>
              <a:ext uri="{FF2B5EF4-FFF2-40B4-BE49-F238E27FC236}">
                <a16:creationId xmlns:a16="http://schemas.microsoft.com/office/drawing/2014/main" id="{49A09B88-C521-47D5-8A9F-1906F52BC8DB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10471850" y="2778077"/>
            <a:ext cx="1679215" cy="1667103"/>
            <a:chOff x="6241924" y="2495913"/>
            <a:chExt cx="1679215" cy="1667103"/>
          </a:xfrm>
        </p:grpSpPr>
        <p:sp>
          <p:nvSpPr>
            <p:cNvPr id="231" name="PA-矩形 264">
              <a:extLst>
                <a:ext uri="{FF2B5EF4-FFF2-40B4-BE49-F238E27FC236}">
                  <a16:creationId xmlns:a16="http://schemas.microsoft.com/office/drawing/2014/main" id="{AA913431-E606-4570-8B75-E7E6FC3DA25D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PA-矩形 265">
              <a:extLst>
                <a:ext uri="{FF2B5EF4-FFF2-40B4-BE49-F238E27FC236}">
                  <a16:creationId xmlns:a16="http://schemas.microsoft.com/office/drawing/2014/main" id="{4167E000-D144-486B-B105-B5078D9145E0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PA-矩形 266">
              <a:extLst>
                <a:ext uri="{FF2B5EF4-FFF2-40B4-BE49-F238E27FC236}">
                  <a16:creationId xmlns:a16="http://schemas.microsoft.com/office/drawing/2014/main" id="{D0CC5619-FA3D-4A79-992D-60789D81883B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PA-矩形 267">
              <a:extLst>
                <a:ext uri="{FF2B5EF4-FFF2-40B4-BE49-F238E27FC236}">
                  <a16:creationId xmlns:a16="http://schemas.microsoft.com/office/drawing/2014/main" id="{F94DEB57-8399-4C6D-BF11-B0F663430ACC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PA-矩形 268">
              <a:extLst>
                <a:ext uri="{FF2B5EF4-FFF2-40B4-BE49-F238E27FC236}">
                  <a16:creationId xmlns:a16="http://schemas.microsoft.com/office/drawing/2014/main" id="{14FE7EF5-BB37-4BBA-83BC-216FCF1EEEE1}"/>
                </a:ext>
              </a:extLst>
            </p:cNvPr>
            <p:cNvSpPr/>
            <p:nvPr>
              <p:custDataLst>
                <p:tags r:id="rId15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PA-矩形 269">
              <a:extLst>
                <a:ext uri="{FF2B5EF4-FFF2-40B4-BE49-F238E27FC236}">
                  <a16:creationId xmlns:a16="http://schemas.microsoft.com/office/drawing/2014/main" id="{E576601B-5691-4E85-8228-086C12A96F68}"/>
                </a:ext>
              </a:extLst>
            </p:cNvPr>
            <p:cNvSpPr/>
            <p:nvPr>
              <p:custDataLst>
                <p:tags r:id="rId15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PA-矩形 270">
              <a:extLst>
                <a:ext uri="{FF2B5EF4-FFF2-40B4-BE49-F238E27FC236}">
                  <a16:creationId xmlns:a16="http://schemas.microsoft.com/office/drawing/2014/main" id="{422E1941-F420-4C45-8464-9157D5B55FD7}"/>
                </a:ext>
              </a:extLst>
            </p:cNvPr>
            <p:cNvSpPr/>
            <p:nvPr>
              <p:custDataLst>
                <p:tags r:id="rId15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4" name="PA-组合 263">
            <a:extLst>
              <a:ext uri="{FF2B5EF4-FFF2-40B4-BE49-F238E27FC236}">
                <a16:creationId xmlns:a16="http://schemas.microsoft.com/office/drawing/2014/main" id="{8CE5C854-1995-488A-9E5F-24C582F46EB8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10466657" y="4254168"/>
            <a:ext cx="1679215" cy="1667103"/>
            <a:chOff x="6241924" y="2495913"/>
            <a:chExt cx="1679215" cy="1667103"/>
          </a:xfrm>
        </p:grpSpPr>
        <p:sp>
          <p:nvSpPr>
            <p:cNvPr id="215" name="PA-矩形 264">
              <a:extLst>
                <a:ext uri="{FF2B5EF4-FFF2-40B4-BE49-F238E27FC236}">
                  <a16:creationId xmlns:a16="http://schemas.microsoft.com/office/drawing/2014/main" id="{4A27D000-8827-4B76-91B6-DC102ABFB988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PA-矩形 265">
              <a:extLst>
                <a:ext uri="{FF2B5EF4-FFF2-40B4-BE49-F238E27FC236}">
                  <a16:creationId xmlns:a16="http://schemas.microsoft.com/office/drawing/2014/main" id="{D6FD1F51-6B3E-4781-B575-AD4138F47C68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PA-矩形 266">
              <a:extLst>
                <a:ext uri="{FF2B5EF4-FFF2-40B4-BE49-F238E27FC236}">
                  <a16:creationId xmlns:a16="http://schemas.microsoft.com/office/drawing/2014/main" id="{58652F17-85C8-4715-9E44-884B8AD7C767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PA-矩形 267">
              <a:extLst>
                <a:ext uri="{FF2B5EF4-FFF2-40B4-BE49-F238E27FC236}">
                  <a16:creationId xmlns:a16="http://schemas.microsoft.com/office/drawing/2014/main" id="{9746E6E3-4876-41D4-BD42-A43619E1FCB1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PA-矩形 268">
              <a:extLst>
                <a:ext uri="{FF2B5EF4-FFF2-40B4-BE49-F238E27FC236}">
                  <a16:creationId xmlns:a16="http://schemas.microsoft.com/office/drawing/2014/main" id="{ED475D51-5212-4E99-89F6-462862E50E62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PA-矩形 269">
              <a:extLst>
                <a:ext uri="{FF2B5EF4-FFF2-40B4-BE49-F238E27FC236}">
                  <a16:creationId xmlns:a16="http://schemas.microsoft.com/office/drawing/2014/main" id="{71C4C2E8-A004-4C81-A091-C049A3B1CFB3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PA-矩形 270">
              <a:extLst>
                <a:ext uri="{FF2B5EF4-FFF2-40B4-BE49-F238E27FC236}">
                  <a16:creationId xmlns:a16="http://schemas.microsoft.com/office/drawing/2014/main" id="{A99D246B-5B5C-4F8D-8B5B-77E48906D7ED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8" name="PA-组合 263">
            <a:extLst>
              <a:ext uri="{FF2B5EF4-FFF2-40B4-BE49-F238E27FC236}">
                <a16:creationId xmlns:a16="http://schemas.microsoft.com/office/drawing/2014/main" id="{33AAD02D-FDAF-4BE5-8650-4786972984EE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10451526" y="5355504"/>
            <a:ext cx="1679215" cy="1667103"/>
            <a:chOff x="6241924" y="2495913"/>
            <a:chExt cx="1679215" cy="1667103"/>
          </a:xfrm>
        </p:grpSpPr>
        <p:sp>
          <p:nvSpPr>
            <p:cNvPr id="199" name="PA-矩形 264">
              <a:extLst>
                <a:ext uri="{FF2B5EF4-FFF2-40B4-BE49-F238E27FC236}">
                  <a16:creationId xmlns:a16="http://schemas.microsoft.com/office/drawing/2014/main" id="{5D81244E-10A1-4BC0-B950-23A393DF4602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PA-矩形 265">
              <a:extLst>
                <a:ext uri="{FF2B5EF4-FFF2-40B4-BE49-F238E27FC236}">
                  <a16:creationId xmlns:a16="http://schemas.microsoft.com/office/drawing/2014/main" id="{2662422E-32BA-4760-A6A9-A48808E7E0DE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PA-矩形 266">
              <a:extLst>
                <a:ext uri="{FF2B5EF4-FFF2-40B4-BE49-F238E27FC236}">
                  <a16:creationId xmlns:a16="http://schemas.microsoft.com/office/drawing/2014/main" id="{05803FA1-0A4B-40FB-B666-9F108F218157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PA-矩形 267">
              <a:extLst>
                <a:ext uri="{FF2B5EF4-FFF2-40B4-BE49-F238E27FC236}">
                  <a16:creationId xmlns:a16="http://schemas.microsoft.com/office/drawing/2014/main" id="{6BAF2C54-8F9F-43F2-8DC7-49535D29D39F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PA-矩形 268">
              <a:extLst>
                <a:ext uri="{FF2B5EF4-FFF2-40B4-BE49-F238E27FC236}">
                  <a16:creationId xmlns:a16="http://schemas.microsoft.com/office/drawing/2014/main" id="{3DFF563E-FFBD-41B7-A9F6-7860AD8795D4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PA-矩形 269">
              <a:extLst>
                <a:ext uri="{FF2B5EF4-FFF2-40B4-BE49-F238E27FC236}">
                  <a16:creationId xmlns:a16="http://schemas.microsoft.com/office/drawing/2014/main" id="{C34F7E8C-E4A4-4C3F-9F8B-2429F621DC9D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PA-矩形 270">
              <a:extLst>
                <a:ext uri="{FF2B5EF4-FFF2-40B4-BE49-F238E27FC236}">
                  <a16:creationId xmlns:a16="http://schemas.microsoft.com/office/drawing/2014/main" id="{201C33C1-71B3-460E-9E0F-07EA769F239A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grpSp>
        <p:nvGrpSpPr>
          <p:cNvPr id="113" name="PA-组合 259">
            <a:extLst>
              <a:ext uri="{FF2B5EF4-FFF2-40B4-BE49-F238E27FC236}">
                <a16:creationId xmlns:a16="http://schemas.microsoft.com/office/drawing/2014/main" id="{27630123-867D-43A2-9095-25B4C63B0EDC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 rot="16200000">
            <a:off x="-1319575" y="-871736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14" name="PA-直接连接符 4">
              <a:extLst>
                <a:ext uri="{FF2B5EF4-FFF2-40B4-BE49-F238E27FC236}">
                  <a16:creationId xmlns:a16="http://schemas.microsoft.com/office/drawing/2014/main" id="{47F42682-A10D-42C5-B3BE-0ECA647B76D3}"/>
                </a:ext>
              </a:extLst>
            </p:cNvPr>
            <p:cNvCxnSpPr>
              <a:cxnSpLocks/>
            </p:cNvCxnSpPr>
            <p:nvPr>
              <p:custDataLst>
                <p:tags r:id="rId13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PA-直接连接符 8">
              <a:extLst>
                <a:ext uri="{FF2B5EF4-FFF2-40B4-BE49-F238E27FC236}">
                  <a16:creationId xmlns:a16="http://schemas.microsoft.com/office/drawing/2014/main" id="{E205D179-A256-4A8D-9A76-B0F9346C287E}"/>
                </a:ext>
              </a:extLst>
            </p:cNvPr>
            <p:cNvCxnSpPr>
              <a:cxnSpLocks/>
            </p:cNvCxnSpPr>
            <p:nvPr>
              <p:custDataLst>
                <p:tags r:id="rId13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PA-直接连接符 10">
              <a:extLst>
                <a:ext uri="{FF2B5EF4-FFF2-40B4-BE49-F238E27FC236}">
                  <a16:creationId xmlns:a16="http://schemas.microsoft.com/office/drawing/2014/main" id="{E48E6514-1430-4E51-A8D6-3D002B18FB98}"/>
                </a:ext>
              </a:extLst>
            </p:cNvPr>
            <p:cNvCxnSpPr>
              <a:cxnSpLocks/>
            </p:cNvCxnSpPr>
            <p:nvPr>
              <p:custDataLst>
                <p:tags r:id="rId13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PA-组合 259">
            <a:extLst>
              <a:ext uri="{FF2B5EF4-FFF2-40B4-BE49-F238E27FC236}">
                <a16:creationId xmlns:a16="http://schemas.microsoft.com/office/drawing/2014/main" id="{6E7491FC-D1F6-4012-B002-E1B368EF7105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 rot="16200000">
            <a:off x="-751160" y="-860660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18" name="PA-直接连接符 4">
              <a:extLst>
                <a:ext uri="{FF2B5EF4-FFF2-40B4-BE49-F238E27FC236}">
                  <a16:creationId xmlns:a16="http://schemas.microsoft.com/office/drawing/2014/main" id="{A47C01B4-DC8D-444A-B63C-623689E6134C}"/>
                </a:ext>
              </a:extLst>
            </p:cNvPr>
            <p:cNvCxnSpPr>
              <a:cxnSpLocks/>
            </p:cNvCxnSpPr>
            <p:nvPr>
              <p:custDataLst>
                <p:tags r:id="rId133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PA-直接连接符 8">
              <a:extLst>
                <a:ext uri="{FF2B5EF4-FFF2-40B4-BE49-F238E27FC236}">
                  <a16:creationId xmlns:a16="http://schemas.microsoft.com/office/drawing/2014/main" id="{185CFB80-83E4-4ACB-BB77-000B522C11B8}"/>
                </a:ext>
              </a:extLst>
            </p:cNvPr>
            <p:cNvCxnSpPr>
              <a:cxnSpLocks/>
            </p:cNvCxnSpPr>
            <p:nvPr>
              <p:custDataLst>
                <p:tags r:id="rId134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PA-直接连接符 10">
              <a:extLst>
                <a:ext uri="{FF2B5EF4-FFF2-40B4-BE49-F238E27FC236}">
                  <a16:creationId xmlns:a16="http://schemas.microsoft.com/office/drawing/2014/main" id="{D1B53E05-601E-492C-B21D-A26C026FC4C4}"/>
                </a:ext>
              </a:extLst>
            </p:cNvPr>
            <p:cNvCxnSpPr>
              <a:cxnSpLocks/>
            </p:cNvCxnSpPr>
            <p:nvPr>
              <p:custDataLst>
                <p:tags r:id="rId135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PA-组合 259">
            <a:extLst>
              <a:ext uri="{FF2B5EF4-FFF2-40B4-BE49-F238E27FC236}">
                <a16:creationId xmlns:a16="http://schemas.microsoft.com/office/drawing/2014/main" id="{BA3A3F9D-DBCD-482A-B724-3431BAE740F5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 rot="16200000">
            <a:off x="-1041379" y="-84958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22" name="PA-直接连接符 4">
              <a:extLst>
                <a:ext uri="{FF2B5EF4-FFF2-40B4-BE49-F238E27FC236}">
                  <a16:creationId xmlns:a16="http://schemas.microsoft.com/office/drawing/2014/main" id="{DA67557F-7F6D-426D-BACE-B83DAD80BD7E}"/>
                </a:ext>
              </a:extLst>
            </p:cNvPr>
            <p:cNvCxnSpPr>
              <a:cxnSpLocks/>
            </p:cNvCxnSpPr>
            <p:nvPr>
              <p:custDataLst>
                <p:tags r:id="rId130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PA-直接连接符 8">
              <a:extLst>
                <a:ext uri="{FF2B5EF4-FFF2-40B4-BE49-F238E27FC236}">
                  <a16:creationId xmlns:a16="http://schemas.microsoft.com/office/drawing/2014/main" id="{D04CB20E-849F-4F04-B39E-EDC9CFA68CF7}"/>
                </a:ext>
              </a:extLst>
            </p:cNvPr>
            <p:cNvCxnSpPr>
              <a:cxnSpLocks/>
            </p:cNvCxnSpPr>
            <p:nvPr>
              <p:custDataLst>
                <p:tags r:id="rId131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PA-直接连接符 10">
              <a:extLst>
                <a:ext uri="{FF2B5EF4-FFF2-40B4-BE49-F238E27FC236}">
                  <a16:creationId xmlns:a16="http://schemas.microsoft.com/office/drawing/2014/main" id="{7E1C0EC7-9FC2-4ABB-94DE-61AE8D94B063}"/>
                </a:ext>
              </a:extLst>
            </p:cNvPr>
            <p:cNvCxnSpPr>
              <a:cxnSpLocks/>
            </p:cNvCxnSpPr>
            <p:nvPr>
              <p:custDataLst>
                <p:tags r:id="rId132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PA-组合 259">
            <a:extLst>
              <a:ext uri="{FF2B5EF4-FFF2-40B4-BE49-F238E27FC236}">
                <a16:creationId xmlns:a16="http://schemas.microsoft.com/office/drawing/2014/main" id="{61A199C8-9D97-4D00-A7A0-308EBA0A215A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 rot="16200000">
            <a:off x="-389807" y="-83850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27" name="PA-直接连接符 4">
              <a:extLst>
                <a:ext uri="{FF2B5EF4-FFF2-40B4-BE49-F238E27FC236}">
                  <a16:creationId xmlns:a16="http://schemas.microsoft.com/office/drawing/2014/main" id="{1B074781-C1A2-4E07-B9EE-36B26770C67F}"/>
                </a:ext>
              </a:extLst>
            </p:cNvPr>
            <p:cNvCxnSpPr>
              <a:cxnSpLocks/>
            </p:cNvCxnSpPr>
            <p:nvPr>
              <p:custDataLst>
                <p:tags r:id="rId127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PA-直接连接符 8">
              <a:extLst>
                <a:ext uri="{FF2B5EF4-FFF2-40B4-BE49-F238E27FC236}">
                  <a16:creationId xmlns:a16="http://schemas.microsoft.com/office/drawing/2014/main" id="{BDC8F690-D8F2-4707-BDEC-7C0C5D619C9D}"/>
                </a:ext>
              </a:extLst>
            </p:cNvPr>
            <p:cNvCxnSpPr>
              <a:cxnSpLocks/>
            </p:cNvCxnSpPr>
            <p:nvPr>
              <p:custDataLst>
                <p:tags r:id="rId128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PA-直接连接符 10">
              <a:extLst>
                <a:ext uri="{FF2B5EF4-FFF2-40B4-BE49-F238E27FC236}">
                  <a16:creationId xmlns:a16="http://schemas.microsoft.com/office/drawing/2014/main" id="{F687D760-0816-4009-BDA8-085735883252}"/>
                </a:ext>
              </a:extLst>
            </p:cNvPr>
            <p:cNvCxnSpPr>
              <a:cxnSpLocks/>
            </p:cNvCxnSpPr>
            <p:nvPr>
              <p:custDataLst>
                <p:tags r:id="rId129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PA-组合 259">
            <a:extLst>
              <a:ext uri="{FF2B5EF4-FFF2-40B4-BE49-F238E27FC236}">
                <a16:creationId xmlns:a16="http://schemas.microsoft.com/office/drawing/2014/main" id="{7FB1561F-13E9-48A2-9B71-4675FD5D3AA0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 rot="16200000">
            <a:off x="-82050" y="-83850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31" name="PA-直接连接符 4">
              <a:extLst>
                <a:ext uri="{FF2B5EF4-FFF2-40B4-BE49-F238E27FC236}">
                  <a16:creationId xmlns:a16="http://schemas.microsoft.com/office/drawing/2014/main" id="{B10FAD3C-81F4-42FD-B26E-D74736ED7EC5}"/>
                </a:ext>
              </a:extLst>
            </p:cNvPr>
            <p:cNvCxnSpPr>
              <a:cxnSpLocks/>
            </p:cNvCxnSpPr>
            <p:nvPr>
              <p:custDataLst>
                <p:tags r:id="rId124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PA-直接连接符 8">
              <a:extLst>
                <a:ext uri="{FF2B5EF4-FFF2-40B4-BE49-F238E27FC236}">
                  <a16:creationId xmlns:a16="http://schemas.microsoft.com/office/drawing/2014/main" id="{472FB83E-CA51-4870-AB74-DB44F021ED2A}"/>
                </a:ext>
              </a:extLst>
            </p:cNvPr>
            <p:cNvCxnSpPr>
              <a:cxnSpLocks/>
            </p:cNvCxnSpPr>
            <p:nvPr>
              <p:custDataLst>
                <p:tags r:id="rId125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PA-直接连接符 10">
              <a:extLst>
                <a:ext uri="{FF2B5EF4-FFF2-40B4-BE49-F238E27FC236}">
                  <a16:creationId xmlns:a16="http://schemas.microsoft.com/office/drawing/2014/main" id="{BEDDA9F8-45E1-4C7F-B417-E18392179D65}"/>
                </a:ext>
              </a:extLst>
            </p:cNvPr>
            <p:cNvCxnSpPr>
              <a:cxnSpLocks/>
            </p:cNvCxnSpPr>
            <p:nvPr>
              <p:custDataLst>
                <p:tags r:id="rId126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PA-组合 259">
            <a:extLst>
              <a:ext uri="{FF2B5EF4-FFF2-40B4-BE49-F238E27FC236}">
                <a16:creationId xmlns:a16="http://schemas.microsoft.com/office/drawing/2014/main" id="{2CF1FDA0-BE30-48CF-9BC6-F6792226B07F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 rot="16200000">
            <a:off x="245441" y="-827432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35" name="PA-直接连接符 4">
              <a:extLst>
                <a:ext uri="{FF2B5EF4-FFF2-40B4-BE49-F238E27FC236}">
                  <a16:creationId xmlns:a16="http://schemas.microsoft.com/office/drawing/2014/main" id="{A012CEDC-E6A7-4861-B90D-995DB1F72843}"/>
                </a:ext>
              </a:extLst>
            </p:cNvPr>
            <p:cNvCxnSpPr>
              <a:cxnSpLocks/>
            </p:cNvCxnSpPr>
            <p:nvPr>
              <p:custDataLst>
                <p:tags r:id="rId121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PA-直接连接符 8">
              <a:extLst>
                <a:ext uri="{FF2B5EF4-FFF2-40B4-BE49-F238E27FC236}">
                  <a16:creationId xmlns:a16="http://schemas.microsoft.com/office/drawing/2014/main" id="{2C863DD2-0FCA-44C8-A300-AD24C925DDDE}"/>
                </a:ext>
              </a:extLst>
            </p:cNvPr>
            <p:cNvCxnSpPr>
              <a:cxnSpLocks/>
            </p:cNvCxnSpPr>
            <p:nvPr>
              <p:custDataLst>
                <p:tags r:id="rId122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PA-直接连接符 10">
              <a:extLst>
                <a:ext uri="{FF2B5EF4-FFF2-40B4-BE49-F238E27FC236}">
                  <a16:creationId xmlns:a16="http://schemas.microsoft.com/office/drawing/2014/main" id="{C1C90D5C-BE60-4FC3-849F-70EA69425641}"/>
                </a:ext>
              </a:extLst>
            </p:cNvPr>
            <p:cNvCxnSpPr>
              <a:cxnSpLocks/>
            </p:cNvCxnSpPr>
            <p:nvPr>
              <p:custDataLst>
                <p:tags r:id="rId123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PA-组合 259">
            <a:extLst>
              <a:ext uri="{FF2B5EF4-FFF2-40B4-BE49-F238E27FC236}">
                <a16:creationId xmlns:a16="http://schemas.microsoft.com/office/drawing/2014/main" id="{88007445-9360-4FCB-899B-4F67B7D8AE05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 rot="16200000">
            <a:off x="559290" y="-83850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39" name="PA-直接连接符 4">
              <a:extLst>
                <a:ext uri="{FF2B5EF4-FFF2-40B4-BE49-F238E27FC236}">
                  <a16:creationId xmlns:a16="http://schemas.microsoft.com/office/drawing/2014/main" id="{0F143074-CEC0-4321-B92E-78AEE319A40D}"/>
                </a:ext>
              </a:extLst>
            </p:cNvPr>
            <p:cNvCxnSpPr>
              <a:cxnSpLocks/>
            </p:cNvCxnSpPr>
            <p:nvPr>
              <p:custDataLst>
                <p:tags r:id="rId118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PA-直接连接符 8">
              <a:extLst>
                <a:ext uri="{FF2B5EF4-FFF2-40B4-BE49-F238E27FC236}">
                  <a16:creationId xmlns:a16="http://schemas.microsoft.com/office/drawing/2014/main" id="{0D1856D3-5D4A-426B-888E-D603A1C5B74D}"/>
                </a:ext>
              </a:extLst>
            </p:cNvPr>
            <p:cNvCxnSpPr>
              <a:cxnSpLocks/>
            </p:cNvCxnSpPr>
            <p:nvPr>
              <p:custDataLst>
                <p:tags r:id="rId119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PA-直接连接符 10">
              <a:extLst>
                <a:ext uri="{FF2B5EF4-FFF2-40B4-BE49-F238E27FC236}">
                  <a16:creationId xmlns:a16="http://schemas.microsoft.com/office/drawing/2014/main" id="{3BFB383F-7432-4B84-BC86-C4F76ED6F64E}"/>
                </a:ext>
              </a:extLst>
            </p:cNvPr>
            <p:cNvCxnSpPr>
              <a:cxnSpLocks/>
            </p:cNvCxnSpPr>
            <p:nvPr>
              <p:custDataLst>
                <p:tags r:id="rId120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PA-组合 259">
            <a:extLst>
              <a:ext uri="{FF2B5EF4-FFF2-40B4-BE49-F238E27FC236}">
                <a16:creationId xmlns:a16="http://schemas.microsoft.com/office/drawing/2014/main" id="{21990CA7-CB93-402E-A95F-D10EFE376EC2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 rot="16200000">
            <a:off x="904302" y="-83850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43" name="PA-直接连接符 4">
              <a:extLst>
                <a:ext uri="{FF2B5EF4-FFF2-40B4-BE49-F238E27FC236}">
                  <a16:creationId xmlns:a16="http://schemas.microsoft.com/office/drawing/2014/main" id="{49013717-BDE5-4B6B-8676-4E7C7610091E}"/>
                </a:ext>
              </a:extLst>
            </p:cNvPr>
            <p:cNvCxnSpPr>
              <a:cxnSpLocks/>
            </p:cNvCxnSpPr>
            <p:nvPr>
              <p:custDataLst>
                <p:tags r:id="rId115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PA-直接连接符 8">
              <a:extLst>
                <a:ext uri="{FF2B5EF4-FFF2-40B4-BE49-F238E27FC236}">
                  <a16:creationId xmlns:a16="http://schemas.microsoft.com/office/drawing/2014/main" id="{FFD748AC-555F-470B-809C-8764D538A8F5}"/>
                </a:ext>
              </a:extLst>
            </p:cNvPr>
            <p:cNvCxnSpPr>
              <a:cxnSpLocks/>
            </p:cNvCxnSpPr>
            <p:nvPr>
              <p:custDataLst>
                <p:tags r:id="rId116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PA-直接连接符 10">
              <a:extLst>
                <a:ext uri="{FF2B5EF4-FFF2-40B4-BE49-F238E27FC236}">
                  <a16:creationId xmlns:a16="http://schemas.microsoft.com/office/drawing/2014/main" id="{EEEFB1EB-928A-4CC8-B6B5-3E78CF514BDE}"/>
                </a:ext>
              </a:extLst>
            </p:cNvPr>
            <p:cNvCxnSpPr>
              <a:cxnSpLocks/>
            </p:cNvCxnSpPr>
            <p:nvPr>
              <p:custDataLst>
                <p:tags r:id="rId117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PA-组合 259">
            <a:extLst>
              <a:ext uri="{FF2B5EF4-FFF2-40B4-BE49-F238E27FC236}">
                <a16:creationId xmlns:a16="http://schemas.microsoft.com/office/drawing/2014/main" id="{89ED6794-6673-485C-9F37-C4D30428E6D2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 rot="16200000">
            <a:off x="1253407" y="-838509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47" name="PA-直接连接符 4">
              <a:extLst>
                <a:ext uri="{FF2B5EF4-FFF2-40B4-BE49-F238E27FC236}">
                  <a16:creationId xmlns:a16="http://schemas.microsoft.com/office/drawing/2014/main" id="{6BEFE31F-C17C-4F41-B3DA-40B5F32FF075}"/>
                </a:ext>
              </a:extLst>
            </p:cNvPr>
            <p:cNvCxnSpPr>
              <a:cxnSpLocks/>
            </p:cNvCxnSpPr>
            <p:nvPr>
              <p:custDataLst>
                <p:tags r:id="rId11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PA-直接连接符 8">
              <a:extLst>
                <a:ext uri="{FF2B5EF4-FFF2-40B4-BE49-F238E27FC236}">
                  <a16:creationId xmlns:a16="http://schemas.microsoft.com/office/drawing/2014/main" id="{D179F67B-B839-40D0-834B-FC91A0C5BAA9}"/>
                </a:ext>
              </a:extLst>
            </p:cNvPr>
            <p:cNvCxnSpPr>
              <a:cxnSpLocks/>
            </p:cNvCxnSpPr>
            <p:nvPr>
              <p:custDataLst>
                <p:tags r:id="rId11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PA-直接连接符 10">
              <a:extLst>
                <a:ext uri="{FF2B5EF4-FFF2-40B4-BE49-F238E27FC236}">
                  <a16:creationId xmlns:a16="http://schemas.microsoft.com/office/drawing/2014/main" id="{7A02A169-93AD-4EE2-BF21-C5DCF0D9C24C}"/>
                </a:ext>
              </a:extLst>
            </p:cNvPr>
            <p:cNvCxnSpPr>
              <a:cxnSpLocks/>
            </p:cNvCxnSpPr>
            <p:nvPr>
              <p:custDataLst>
                <p:tags r:id="rId11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PA-组合 259">
            <a:extLst>
              <a:ext uri="{FF2B5EF4-FFF2-40B4-BE49-F238E27FC236}">
                <a16:creationId xmlns:a16="http://schemas.microsoft.com/office/drawing/2014/main" id="{33FDF46D-2411-4AE4-9B42-345A5D679A78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 rot="16200000">
            <a:off x="1644104" y="-838509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51" name="PA-直接连接符 4">
              <a:extLst>
                <a:ext uri="{FF2B5EF4-FFF2-40B4-BE49-F238E27FC236}">
                  <a16:creationId xmlns:a16="http://schemas.microsoft.com/office/drawing/2014/main" id="{8C5DF308-8E4B-44F3-8C0C-24B660E461A9}"/>
                </a:ext>
              </a:extLst>
            </p:cNvPr>
            <p:cNvCxnSpPr>
              <a:cxnSpLocks/>
            </p:cNvCxnSpPr>
            <p:nvPr>
              <p:custDataLst>
                <p:tags r:id="rId109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A-直接连接符 8">
              <a:extLst>
                <a:ext uri="{FF2B5EF4-FFF2-40B4-BE49-F238E27FC236}">
                  <a16:creationId xmlns:a16="http://schemas.microsoft.com/office/drawing/2014/main" id="{1788BCCA-AB4A-4299-8CAE-6BDC387D154D}"/>
                </a:ext>
              </a:extLst>
            </p:cNvPr>
            <p:cNvCxnSpPr>
              <a:cxnSpLocks/>
            </p:cNvCxnSpPr>
            <p:nvPr>
              <p:custDataLst>
                <p:tags r:id="rId110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PA-直接连接符 10">
              <a:extLst>
                <a:ext uri="{FF2B5EF4-FFF2-40B4-BE49-F238E27FC236}">
                  <a16:creationId xmlns:a16="http://schemas.microsoft.com/office/drawing/2014/main" id="{D30A30D2-BB2C-44FB-83E0-6DE73FA0ECA1}"/>
                </a:ext>
              </a:extLst>
            </p:cNvPr>
            <p:cNvCxnSpPr>
              <a:cxnSpLocks/>
            </p:cNvCxnSpPr>
            <p:nvPr>
              <p:custDataLst>
                <p:tags r:id="rId111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PA-组合 263">
            <a:extLst>
              <a:ext uri="{FF2B5EF4-FFF2-40B4-BE49-F238E27FC236}">
                <a16:creationId xmlns:a16="http://schemas.microsoft.com/office/drawing/2014/main" id="{8D09754C-9191-4374-8C2D-A78F7BC259A0}"/>
              </a:ext>
            </a:extLst>
          </p:cNvPr>
          <p:cNvGrpSpPr/>
          <p:nvPr>
            <p:custDataLst>
              <p:tags r:id="rId29"/>
            </p:custDataLst>
          </p:nvPr>
        </p:nvGrpSpPr>
        <p:grpSpPr>
          <a:xfrm>
            <a:off x="68816" y="2018684"/>
            <a:ext cx="1679215" cy="1667103"/>
            <a:chOff x="6241924" y="2495913"/>
            <a:chExt cx="1679215" cy="1667103"/>
          </a:xfrm>
        </p:grpSpPr>
        <p:sp>
          <p:nvSpPr>
            <p:cNvPr id="256" name="PA-矩形 264">
              <a:extLst>
                <a:ext uri="{FF2B5EF4-FFF2-40B4-BE49-F238E27FC236}">
                  <a16:creationId xmlns:a16="http://schemas.microsoft.com/office/drawing/2014/main" id="{A8845EA5-20EF-420F-9571-02099F7E1428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PA-矩形 265">
              <a:extLst>
                <a:ext uri="{FF2B5EF4-FFF2-40B4-BE49-F238E27FC236}">
                  <a16:creationId xmlns:a16="http://schemas.microsoft.com/office/drawing/2014/main" id="{BBA2D162-E10F-479B-BD05-047D19813F45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PA-矩形 266">
              <a:extLst>
                <a:ext uri="{FF2B5EF4-FFF2-40B4-BE49-F238E27FC236}">
                  <a16:creationId xmlns:a16="http://schemas.microsoft.com/office/drawing/2014/main" id="{66910304-5795-4D67-80B0-9CA893A90F7F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PA-矩形 267">
              <a:extLst>
                <a:ext uri="{FF2B5EF4-FFF2-40B4-BE49-F238E27FC236}">
                  <a16:creationId xmlns:a16="http://schemas.microsoft.com/office/drawing/2014/main" id="{165AC73C-D76A-493B-A2E6-9A6DB48AED9B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PA-矩形 268">
              <a:extLst>
                <a:ext uri="{FF2B5EF4-FFF2-40B4-BE49-F238E27FC236}">
                  <a16:creationId xmlns:a16="http://schemas.microsoft.com/office/drawing/2014/main" id="{71B1B177-F6BC-42F9-901E-EB54DFC42D99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PA-矩形 269">
              <a:extLst>
                <a:ext uri="{FF2B5EF4-FFF2-40B4-BE49-F238E27FC236}">
                  <a16:creationId xmlns:a16="http://schemas.microsoft.com/office/drawing/2014/main" id="{8E8572AD-62EC-4A1A-BD59-D952534023AC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PA-矩形 270">
              <a:extLst>
                <a:ext uri="{FF2B5EF4-FFF2-40B4-BE49-F238E27FC236}">
                  <a16:creationId xmlns:a16="http://schemas.microsoft.com/office/drawing/2014/main" id="{C3FEF989-295A-4B0B-A671-4838A1F03A75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3" name="PA-组合 263">
            <a:extLst>
              <a:ext uri="{FF2B5EF4-FFF2-40B4-BE49-F238E27FC236}">
                <a16:creationId xmlns:a16="http://schemas.microsoft.com/office/drawing/2014/main" id="{35104F37-1C2E-415E-9EDD-EA1CCB55A28B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10451526" y="1910807"/>
            <a:ext cx="1679215" cy="1667103"/>
            <a:chOff x="6241924" y="2495913"/>
            <a:chExt cx="1679215" cy="1667103"/>
          </a:xfrm>
        </p:grpSpPr>
        <p:sp>
          <p:nvSpPr>
            <p:cNvPr id="264" name="PA-矩形 264">
              <a:extLst>
                <a:ext uri="{FF2B5EF4-FFF2-40B4-BE49-F238E27FC236}">
                  <a16:creationId xmlns:a16="http://schemas.microsoft.com/office/drawing/2014/main" id="{0A98DDE9-DCF7-4F44-B930-14A6FB082369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PA-矩形 265">
              <a:extLst>
                <a:ext uri="{FF2B5EF4-FFF2-40B4-BE49-F238E27FC236}">
                  <a16:creationId xmlns:a16="http://schemas.microsoft.com/office/drawing/2014/main" id="{5740BDA0-50F8-47FF-9CAF-0FB0C34AB1E0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PA-矩形 266">
              <a:extLst>
                <a:ext uri="{FF2B5EF4-FFF2-40B4-BE49-F238E27FC236}">
                  <a16:creationId xmlns:a16="http://schemas.microsoft.com/office/drawing/2014/main" id="{1841D4E7-D054-44E7-B72F-287C57F0437B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PA-矩形 267">
              <a:extLst>
                <a:ext uri="{FF2B5EF4-FFF2-40B4-BE49-F238E27FC236}">
                  <a16:creationId xmlns:a16="http://schemas.microsoft.com/office/drawing/2014/main" id="{DCC47998-92CC-491F-898F-6C1F99EF2614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PA-矩形 268">
              <a:extLst>
                <a:ext uri="{FF2B5EF4-FFF2-40B4-BE49-F238E27FC236}">
                  <a16:creationId xmlns:a16="http://schemas.microsoft.com/office/drawing/2014/main" id="{220FF46F-B990-40DD-A7DC-0E53311EFDE8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PA-矩形 269">
              <a:extLst>
                <a:ext uri="{FF2B5EF4-FFF2-40B4-BE49-F238E27FC236}">
                  <a16:creationId xmlns:a16="http://schemas.microsoft.com/office/drawing/2014/main" id="{462BA650-90E1-411F-B394-C40307584C54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PA-矩形 270">
              <a:extLst>
                <a:ext uri="{FF2B5EF4-FFF2-40B4-BE49-F238E27FC236}">
                  <a16:creationId xmlns:a16="http://schemas.microsoft.com/office/drawing/2014/main" id="{09E3700E-0C56-4708-84C2-13B88DC026EA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1" name="PA-组合 263">
            <a:extLst>
              <a:ext uri="{FF2B5EF4-FFF2-40B4-BE49-F238E27FC236}">
                <a16:creationId xmlns:a16="http://schemas.microsoft.com/office/drawing/2014/main" id="{BAF92279-2D3B-46FE-ABB4-0BB636C443EC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10516377" y="-113758"/>
            <a:ext cx="1679215" cy="1667103"/>
            <a:chOff x="6241924" y="2495913"/>
            <a:chExt cx="1679215" cy="1667103"/>
          </a:xfrm>
        </p:grpSpPr>
        <p:sp>
          <p:nvSpPr>
            <p:cNvPr id="272" name="PA-矩形 264">
              <a:extLst>
                <a:ext uri="{FF2B5EF4-FFF2-40B4-BE49-F238E27FC236}">
                  <a16:creationId xmlns:a16="http://schemas.microsoft.com/office/drawing/2014/main" id="{33A46089-69E6-4504-B9B7-ACD48135A2D5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PA-矩形 265">
              <a:extLst>
                <a:ext uri="{FF2B5EF4-FFF2-40B4-BE49-F238E27FC236}">
                  <a16:creationId xmlns:a16="http://schemas.microsoft.com/office/drawing/2014/main" id="{B82100BB-D303-4126-A2F0-57D2FBAE6D3E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PA-矩形 266">
              <a:extLst>
                <a:ext uri="{FF2B5EF4-FFF2-40B4-BE49-F238E27FC236}">
                  <a16:creationId xmlns:a16="http://schemas.microsoft.com/office/drawing/2014/main" id="{2A1A6911-EE82-4F46-A1AB-8A4647F99628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PA-矩形 267">
              <a:extLst>
                <a:ext uri="{FF2B5EF4-FFF2-40B4-BE49-F238E27FC236}">
                  <a16:creationId xmlns:a16="http://schemas.microsoft.com/office/drawing/2014/main" id="{47919699-49A6-4823-90BC-6A1D87DF8E92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PA-矩形 268">
              <a:extLst>
                <a:ext uri="{FF2B5EF4-FFF2-40B4-BE49-F238E27FC236}">
                  <a16:creationId xmlns:a16="http://schemas.microsoft.com/office/drawing/2014/main" id="{E59B1E7D-7D4C-4C6F-A52F-F1AD9C7CFAD1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PA-矩形 269">
              <a:extLst>
                <a:ext uri="{FF2B5EF4-FFF2-40B4-BE49-F238E27FC236}">
                  <a16:creationId xmlns:a16="http://schemas.microsoft.com/office/drawing/2014/main" id="{8A4E1BA1-BE1C-401B-A222-B395160F7D58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PA-矩形 270">
              <a:extLst>
                <a:ext uri="{FF2B5EF4-FFF2-40B4-BE49-F238E27FC236}">
                  <a16:creationId xmlns:a16="http://schemas.microsoft.com/office/drawing/2014/main" id="{4D58F2E3-9D44-4524-B7FE-23C0DCD3C88B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9" name="PA-组合 263">
            <a:extLst>
              <a:ext uri="{FF2B5EF4-FFF2-40B4-BE49-F238E27FC236}">
                <a16:creationId xmlns:a16="http://schemas.microsoft.com/office/drawing/2014/main" id="{80AF9EF1-7164-449E-BE3F-C197C605E5AD}"/>
              </a:ext>
            </a:extLst>
          </p:cNvPr>
          <p:cNvGrpSpPr/>
          <p:nvPr>
            <p:custDataLst>
              <p:tags r:id="rId32"/>
            </p:custDataLst>
          </p:nvPr>
        </p:nvGrpSpPr>
        <p:grpSpPr>
          <a:xfrm>
            <a:off x="10458320" y="1409025"/>
            <a:ext cx="1679215" cy="1667103"/>
            <a:chOff x="6241924" y="2495913"/>
            <a:chExt cx="1679215" cy="1667103"/>
          </a:xfrm>
        </p:grpSpPr>
        <p:sp>
          <p:nvSpPr>
            <p:cNvPr id="280" name="PA-矩形 264">
              <a:extLst>
                <a:ext uri="{FF2B5EF4-FFF2-40B4-BE49-F238E27FC236}">
                  <a16:creationId xmlns:a16="http://schemas.microsoft.com/office/drawing/2014/main" id="{2B1B36E5-CCDD-4ABA-84DD-06A19883B82D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PA-矩形 265">
              <a:extLst>
                <a:ext uri="{FF2B5EF4-FFF2-40B4-BE49-F238E27FC236}">
                  <a16:creationId xmlns:a16="http://schemas.microsoft.com/office/drawing/2014/main" id="{83CB754A-E7C4-4AC5-AA79-51DB011397F8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PA-矩形 266">
              <a:extLst>
                <a:ext uri="{FF2B5EF4-FFF2-40B4-BE49-F238E27FC236}">
                  <a16:creationId xmlns:a16="http://schemas.microsoft.com/office/drawing/2014/main" id="{D34259C3-0652-4FB2-B368-46AF0DDA7FB8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PA-矩形 267">
              <a:extLst>
                <a:ext uri="{FF2B5EF4-FFF2-40B4-BE49-F238E27FC236}">
                  <a16:creationId xmlns:a16="http://schemas.microsoft.com/office/drawing/2014/main" id="{9848B849-002E-43F8-9077-AD0F149D8402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PA-矩形 268">
              <a:extLst>
                <a:ext uri="{FF2B5EF4-FFF2-40B4-BE49-F238E27FC236}">
                  <a16:creationId xmlns:a16="http://schemas.microsoft.com/office/drawing/2014/main" id="{C6CB8613-A62C-4E3B-B052-88D25F3EF8D8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PA-矩形 269">
              <a:extLst>
                <a:ext uri="{FF2B5EF4-FFF2-40B4-BE49-F238E27FC236}">
                  <a16:creationId xmlns:a16="http://schemas.microsoft.com/office/drawing/2014/main" id="{52BDF46B-90FD-4780-8025-61448ED99410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PA-矩形 270">
              <a:extLst>
                <a:ext uri="{FF2B5EF4-FFF2-40B4-BE49-F238E27FC236}">
                  <a16:creationId xmlns:a16="http://schemas.microsoft.com/office/drawing/2014/main" id="{37D078AD-5D7D-4805-A46B-E767316979CC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7" name="PA-组合 263">
            <a:extLst>
              <a:ext uri="{FF2B5EF4-FFF2-40B4-BE49-F238E27FC236}">
                <a16:creationId xmlns:a16="http://schemas.microsoft.com/office/drawing/2014/main" id="{3184166F-5145-4309-949D-66FE6D6D7083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82235" y="4736763"/>
            <a:ext cx="1679215" cy="1667103"/>
            <a:chOff x="6241924" y="2495913"/>
            <a:chExt cx="1679215" cy="1667103"/>
          </a:xfrm>
        </p:grpSpPr>
        <p:sp>
          <p:nvSpPr>
            <p:cNvPr id="288" name="PA-矩形 264">
              <a:extLst>
                <a:ext uri="{FF2B5EF4-FFF2-40B4-BE49-F238E27FC236}">
                  <a16:creationId xmlns:a16="http://schemas.microsoft.com/office/drawing/2014/main" id="{95138627-C76D-4B14-AD27-9A6F616D0631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PA-矩形 265">
              <a:extLst>
                <a:ext uri="{FF2B5EF4-FFF2-40B4-BE49-F238E27FC236}">
                  <a16:creationId xmlns:a16="http://schemas.microsoft.com/office/drawing/2014/main" id="{B4C0A185-B204-4E08-8730-06AE28E8DCA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PA-矩形 266">
              <a:extLst>
                <a:ext uri="{FF2B5EF4-FFF2-40B4-BE49-F238E27FC236}">
                  <a16:creationId xmlns:a16="http://schemas.microsoft.com/office/drawing/2014/main" id="{99B97125-4993-46F9-9823-F917A1EB3C58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PA-矩形 267">
              <a:extLst>
                <a:ext uri="{FF2B5EF4-FFF2-40B4-BE49-F238E27FC236}">
                  <a16:creationId xmlns:a16="http://schemas.microsoft.com/office/drawing/2014/main" id="{441B10E1-9DE7-49B7-91C1-798C9D6FF412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PA-矩形 268">
              <a:extLst>
                <a:ext uri="{FF2B5EF4-FFF2-40B4-BE49-F238E27FC236}">
                  <a16:creationId xmlns:a16="http://schemas.microsoft.com/office/drawing/2014/main" id="{0B4CC8CD-3FAD-4D34-8551-EB6C596CE7F9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PA-矩形 269">
              <a:extLst>
                <a:ext uri="{FF2B5EF4-FFF2-40B4-BE49-F238E27FC236}">
                  <a16:creationId xmlns:a16="http://schemas.microsoft.com/office/drawing/2014/main" id="{9FD30573-93DB-4FC4-BAEA-90C566F78845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PA-矩形 270">
              <a:extLst>
                <a:ext uri="{FF2B5EF4-FFF2-40B4-BE49-F238E27FC236}">
                  <a16:creationId xmlns:a16="http://schemas.microsoft.com/office/drawing/2014/main" id="{56C78158-DF73-485E-A2B0-3F24178663F2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5" name="PA-组合 263">
            <a:extLst>
              <a:ext uri="{FF2B5EF4-FFF2-40B4-BE49-F238E27FC236}">
                <a16:creationId xmlns:a16="http://schemas.microsoft.com/office/drawing/2014/main" id="{9FC9AD41-B2D3-49DD-9AB6-9BD04A25BD0D}"/>
              </a:ext>
            </a:extLst>
          </p:cNvPr>
          <p:cNvGrpSpPr/>
          <p:nvPr>
            <p:custDataLst>
              <p:tags r:id="rId34"/>
            </p:custDataLst>
          </p:nvPr>
        </p:nvGrpSpPr>
        <p:grpSpPr>
          <a:xfrm>
            <a:off x="69704" y="5507333"/>
            <a:ext cx="1679215" cy="1667103"/>
            <a:chOff x="6241924" y="2495913"/>
            <a:chExt cx="1679215" cy="1667103"/>
          </a:xfrm>
        </p:grpSpPr>
        <p:sp>
          <p:nvSpPr>
            <p:cNvPr id="296" name="PA-矩形 264">
              <a:extLst>
                <a:ext uri="{FF2B5EF4-FFF2-40B4-BE49-F238E27FC236}">
                  <a16:creationId xmlns:a16="http://schemas.microsoft.com/office/drawing/2014/main" id="{3B51421B-905D-41B2-902F-C1446333463F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PA-矩形 265">
              <a:extLst>
                <a:ext uri="{FF2B5EF4-FFF2-40B4-BE49-F238E27FC236}">
                  <a16:creationId xmlns:a16="http://schemas.microsoft.com/office/drawing/2014/main" id="{E1099AF0-A51F-46C4-BF04-AA08E8AEE542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PA-矩形 266">
              <a:extLst>
                <a:ext uri="{FF2B5EF4-FFF2-40B4-BE49-F238E27FC236}">
                  <a16:creationId xmlns:a16="http://schemas.microsoft.com/office/drawing/2014/main" id="{05FD48D2-41D7-4DC2-AE49-A38BD11EB04E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PA-矩形 267">
              <a:extLst>
                <a:ext uri="{FF2B5EF4-FFF2-40B4-BE49-F238E27FC236}">
                  <a16:creationId xmlns:a16="http://schemas.microsoft.com/office/drawing/2014/main" id="{1F2F97CC-89D6-43CE-929F-08A151C52BA1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PA-矩形 268">
              <a:extLst>
                <a:ext uri="{FF2B5EF4-FFF2-40B4-BE49-F238E27FC236}">
                  <a16:creationId xmlns:a16="http://schemas.microsoft.com/office/drawing/2014/main" id="{605E5093-3668-4633-8689-735A9B659DD8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PA-矩形 269">
              <a:extLst>
                <a:ext uri="{FF2B5EF4-FFF2-40B4-BE49-F238E27FC236}">
                  <a16:creationId xmlns:a16="http://schemas.microsoft.com/office/drawing/2014/main" id="{4DB7BBF6-D000-4710-A274-5472C0496B73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PA-矩形 270">
              <a:extLst>
                <a:ext uri="{FF2B5EF4-FFF2-40B4-BE49-F238E27FC236}">
                  <a16:creationId xmlns:a16="http://schemas.microsoft.com/office/drawing/2014/main" id="{EA532379-B788-464D-BACC-0AA2B8EF11AB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3" name="PA-组合 263">
            <a:extLst>
              <a:ext uri="{FF2B5EF4-FFF2-40B4-BE49-F238E27FC236}">
                <a16:creationId xmlns:a16="http://schemas.microsoft.com/office/drawing/2014/main" id="{F8E7017D-04DE-4381-9EFA-0F9E68537B66}"/>
              </a:ext>
            </a:extLst>
          </p:cNvPr>
          <p:cNvGrpSpPr/>
          <p:nvPr>
            <p:custDataLst>
              <p:tags r:id="rId35"/>
            </p:custDataLst>
          </p:nvPr>
        </p:nvGrpSpPr>
        <p:grpSpPr>
          <a:xfrm>
            <a:off x="68404" y="-225799"/>
            <a:ext cx="1679215" cy="1667103"/>
            <a:chOff x="6241924" y="2495913"/>
            <a:chExt cx="1679215" cy="1667103"/>
          </a:xfrm>
        </p:grpSpPr>
        <p:sp>
          <p:nvSpPr>
            <p:cNvPr id="304" name="PA-矩形 264">
              <a:extLst>
                <a:ext uri="{FF2B5EF4-FFF2-40B4-BE49-F238E27FC236}">
                  <a16:creationId xmlns:a16="http://schemas.microsoft.com/office/drawing/2014/main" id="{96F68E1D-8AC0-4A10-BEA6-4ED8621CA918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PA-矩形 265">
              <a:extLst>
                <a:ext uri="{FF2B5EF4-FFF2-40B4-BE49-F238E27FC236}">
                  <a16:creationId xmlns:a16="http://schemas.microsoft.com/office/drawing/2014/main" id="{5A60A838-2884-4783-8556-8E833596776D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PA-矩形 266">
              <a:extLst>
                <a:ext uri="{FF2B5EF4-FFF2-40B4-BE49-F238E27FC236}">
                  <a16:creationId xmlns:a16="http://schemas.microsoft.com/office/drawing/2014/main" id="{07CA5E3D-ED09-4683-BD87-BBE5B2805CEB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PA-矩形 267">
              <a:extLst>
                <a:ext uri="{FF2B5EF4-FFF2-40B4-BE49-F238E27FC236}">
                  <a16:creationId xmlns:a16="http://schemas.microsoft.com/office/drawing/2014/main" id="{EAE76D38-BC65-4CAD-A51F-6E2F5C59A75F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PA-矩形 268">
              <a:extLst>
                <a:ext uri="{FF2B5EF4-FFF2-40B4-BE49-F238E27FC236}">
                  <a16:creationId xmlns:a16="http://schemas.microsoft.com/office/drawing/2014/main" id="{C15EA9EE-1662-4446-B521-60837CA98610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PA-矩形 269">
              <a:extLst>
                <a:ext uri="{FF2B5EF4-FFF2-40B4-BE49-F238E27FC236}">
                  <a16:creationId xmlns:a16="http://schemas.microsoft.com/office/drawing/2014/main" id="{DD0A3CDE-508A-46FE-A46C-896591406747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PA-矩形 270">
              <a:extLst>
                <a:ext uri="{FF2B5EF4-FFF2-40B4-BE49-F238E27FC236}">
                  <a16:creationId xmlns:a16="http://schemas.microsoft.com/office/drawing/2014/main" id="{D738A086-0CDA-4E98-AB72-9EE31D328985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1" name="PA-组合 263">
            <a:extLst>
              <a:ext uri="{FF2B5EF4-FFF2-40B4-BE49-F238E27FC236}">
                <a16:creationId xmlns:a16="http://schemas.microsoft.com/office/drawing/2014/main" id="{6328C224-87BD-4674-971A-8ACFA4486C75}"/>
              </a:ext>
            </a:extLst>
          </p:cNvPr>
          <p:cNvGrpSpPr/>
          <p:nvPr>
            <p:custDataLst>
              <p:tags r:id="rId36"/>
            </p:custDataLst>
          </p:nvPr>
        </p:nvGrpSpPr>
        <p:grpSpPr>
          <a:xfrm>
            <a:off x="57067" y="3113448"/>
            <a:ext cx="1679215" cy="1667103"/>
            <a:chOff x="6241924" y="2495913"/>
            <a:chExt cx="1679215" cy="1667103"/>
          </a:xfrm>
        </p:grpSpPr>
        <p:sp>
          <p:nvSpPr>
            <p:cNvPr id="312" name="PA-矩形 264">
              <a:extLst>
                <a:ext uri="{FF2B5EF4-FFF2-40B4-BE49-F238E27FC236}">
                  <a16:creationId xmlns:a16="http://schemas.microsoft.com/office/drawing/2014/main" id="{F8A2D3E7-753E-464C-BAE1-A547695409A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PA-矩形 265">
              <a:extLst>
                <a:ext uri="{FF2B5EF4-FFF2-40B4-BE49-F238E27FC236}">
                  <a16:creationId xmlns:a16="http://schemas.microsoft.com/office/drawing/2014/main" id="{56DAFFE5-A1EF-4D0A-BE14-604638FF200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PA-矩形 266">
              <a:extLst>
                <a:ext uri="{FF2B5EF4-FFF2-40B4-BE49-F238E27FC236}">
                  <a16:creationId xmlns:a16="http://schemas.microsoft.com/office/drawing/2014/main" id="{60D44678-46D8-40F1-AA1F-AD94F94BDB27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PA-矩形 267">
              <a:extLst>
                <a:ext uri="{FF2B5EF4-FFF2-40B4-BE49-F238E27FC236}">
                  <a16:creationId xmlns:a16="http://schemas.microsoft.com/office/drawing/2014/main" id="{068F406F-479B-47BE-A4FA-BD51A5789A1B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PA-矩形 268">
              <a:extLst>
                <a:ext uri="{FF2B5EF4-FFF2-40B4-BE49-F238E27FC236}">
                  <a16:creationId xmlns:a16="http://schemas.microsoft.com/office/drawing/2014/main" id="{B6A29A48-5B45-4D59-B8DE-E1D6EBB0C6DA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PA-矩形 269">
              <a:extLst>
                <a:ext uri="{FF2B5EF4-FFF2-40B4-BE49-F238E27FC236}">
                  <a16:creationId xmlns:a16="http://schemas.microsoft.com/office/drawing/2014/main" id="{C93B09E7-7F73-4E66-A279-688A41B07499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PA-矩形 270">
              <a:extLst>
                <a:ext uri="{FF2B5EF4-FFF2-40B4-BE49-F238E27FC236}">
                  <a16:creationId xmlns:a16="http://schemas.microsoft.com/office/drawing/2014/main" id="{5F90EAAA-A1FA-40D1-B59F-22349CEC40B1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9" name="PA-组合 263">
            <a:extLst>
              <a:ext uri="{FF2B5EF4-FFF2-40B4-BE49-F238E27FC236}">
                <a16:creationId xmlns:a16="http://schemas.microsoft.com/office/drawing/2014/main" id="{CC71A715-67A2-43A9-9476-36E830954E12}"/>
              </a:ext>
            </a:extLst>
          </p:cNvPr>
          <p:cNvGrpSpPr/>
          <p:nvPr>
            <p:custDataLst>
              <p:tags r:id="rId37"/>
            </p:custDataLst>
          </p:nvPr>
        </p:nvGrpSpPr>
        <p:grpSpPr>
          <a:xfrm>
            <a:off x="68053" y="3874244"/>
            <a:ext cx="1679215" cy="1667103"/>
            <a:chOff x="6241924" y="2495913"/>
            <a:chExt cx="1679215" cy="1667103"/>
          </a:xfrm>
        </p:grpSpPr>
        <p:sp>
          <p:nvSpPr>
            <p:cNvPr id="320" name="PA-矩形 264">
              <a:extLst>
                <a:ext uri="{FF2B5EF4-FFF2-40B4-BE49-F238E27FC236}">
                  <a16:creationId xmlns:a16="http://schemas.microsoft.com/office/drawing/2014/main" id="{9CFFE950-6DC5-4830-8461-72C4C627F42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PA-矩形 265">
              <a:extLst>
                <a:ext uri="{FF2B5EF4-FFF2-40B4-BE49-F238E27FC236}">
                  <a16:creationId xmlns:a16="http://schemas.microsoft.com/office/drawing/2014/main" id="{739AF111-8984-49BE-9B39-B2AE279AB6C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PA-矩形 266">
              <a:extLst>
                <a:ext uri="{FF2B5EF4-FFF2-40B4-BE49-F238E27FC236}">
                  <a16:creationId xmlns:a16="http://schemas.microsoft.com/office/drawing/2014/main" id="{0F566DCB-05AE-4AE5-A3AA-0786FAE83E7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PA-矩形 267">
              <a:extLst>
                <a:ext uri="{FF2B5EF4-FFF2-40B4-BE49-F238E27FC236}">
                  <a16:creationId xmlns:a16="http://schemas.microsoft.com/office/drawing/2014/main" id="{80E2E71E-D1E5-4779-AC9B-9E7943037EC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PA-矩形 268">
              <a:extLst>
                <a:ext uri="{FF2B5EF4-FFF2-40B4-BE49-F238E27FC236}">
                  <a16:creationId xmlns:a16="http://schemas.microsoft.com/office/drawing/2014/main" id="{B73FB82E-743F-4011-BF6A-E26C382A09D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PA-矩形 269">
              <a:extLst>
                <a:ext uri="{FF2B5EF4-FFF2-40B4-BE49-F238E27FC236}">
                  <a16:creationId xmlns:a16="http://schemas.microsoft.com/office/drawing/2014/main" id="{9617F776-EB8A-4FBC-9803-FB12F798611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PA-矩形 270">
              <a:extLst>
                <a:ext uri="{FF2B5EF4-FFF2-40B4-BE49-F238E27FC236}">
                  <a16:creationId xmlns:a16="http://schemas.microsoft.com/office/drawing/2014/main" id="{BD085917-402B-4AE0-9F45-71A6F760E75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7" name="PA-组合 263">
            <a:extLst>
              <a:ext uri="{FF2B5EF4-FFF2-40B4-BE49-F238E27FC236}">
                <a16:creationId xmlns:a16="http://schemas.microsoft.com/office/drawing/2014/main" id="{0C9BA4F1-1A3C-4BF6-AD2C-C24FE61334DF}"/>
              </a:ext>
            </a:extLst>
          </p:cNvPr>
          <p:cNvGrpSpPr/>
          <p:nvPr>
            <p:custDataLst>
              <p:tags r:id="rId38"/>
            </p:custDataLst>
          </p:nvPr>
        </p:nvGrpSpPr>
        <p:grpSpPr>
          <a:xfrm>
            <a:off x="10476664" y="-276757"/>
            <a:ext cx="1679215" cy="1667103"/>
            <a:chOff x="6241924" y="2495913"/>
            <a:chExt cx="1679215" cy="1667103"/>
          </a:xfrm>
        </p:grpSpPr>
        <p:sp>
          <p:nvSpPr>
            <p:cNvPr id="328" name="PA-矩形 264">
              <a:extLst>
                <a:ext uri="{FF2B5EF4-FFF2-40B4-BE49-F238E27FC236}">
                  <a16:creationId xmlns:a16="http://schemas.microsoft.com/office/drawing/2014/main" id="{5036ECEA-AFC1-4ED3-984E-B4D41BC165F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PA-矩形 265">
              <a:extLst>
                <a:ext uri="{FF2B5EF4-FFF2-40B4-BE49-F238E27FC236}">
                  <a16:creationId xmlns:a16="http://schemas.microsoft.com/office/drawing/2014/main" id="{05C9FE47-0B55-4E83-BCED-5083C7A4FB7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PA-矩形 266">
              <a:extLst>
                <a:ext uri="{FF2B5EF4-FFF2-40B4-BE49-F238E27FC236}">
                  <a16:creationId xmlns:a16="http://schemas.microsoft.com/office/drawing/2014/main" id="{E4041FD3-740B-4CB4-8B7B-6C54707A6E8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PA-矩形 267">
              <a:extLst>
                <a:ext uri="{FF2B5EF4-FFF2-40B4-BE49-F238E27FC236}">
                  <a16:creationId xmlns:a16="http://schemas.microsoft.com/office/drawing/2014/main" id="{C386E231-25F4-4811-B5C6-DD003052FCE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PA-矩形 268">
              <a:extLst>
                <a:ext uri="{FF2B5EF4-FFF2-40B4-BE49-F238E27FC236}">
                  <a16:creationId xmlns:a16="http://schemas.microsoft.com/office/drawing/2014/main" id="{8FAE4217-09EC-470B-973B-46592E9B73D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PA-矩形 269">
              <a:extLst>
                <a:ext uri="{FF2B5EF4-FFF2-40B4-BE49-F238E27FC236}">
                  <a16:creationId xmlns:a16="http://schemas.microsoft.com/office/drawing/2014/main" id="{83172262-C9B0-41AE-82D6-C438BBD4354B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PA-矩形 270">
              <a:extLst>
                <a:ext uri="{FF2B5EF4-FFF2-40B4-BE49-F238E27FC236}">
                  <a16:creationId xmlns:a16="http://schemas.microsoft.com/office/drawing/2014/main" id="{BE4D5B7E-9C64-46F3-B7DB-780B7E93E5F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004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000">
        <p159:morph option="byObject"/>
      </p:transition>
    </mc:Choice>
    <mc:Fallback xmlns="">
      <p:transition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-0.2858 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858 0.00116 L -0.53528 0.00116 " pathEditMode="relative" rAng="0" ptsTypes="AA">
                                      <p:cBhvr>
                                        <p:cTn id="12" dur="18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repeatCount="9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repeatCount="9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91667E-6 -7.40741E-7 L -0.2858 0.0011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2858 0.00116 L -0.53528 0.00116 " pathEditMode="relative" rAng="0" ptsTypes="AA">
                                      <p:cBhvr>
                                        <p:cTn id="26" dur="18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repeatCount="9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9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29167E-6 -3.7037E-7 L 0.31002 -0.00162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-9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.31002 -0.00162 L 0.56328 -3.7037E-7 " pathEditMode="relative" rAng="0" ptsTypes="AA">
                                      <p:cBhvr>
                                        <p:cTn id="40" dur="18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ntr" presetSubtype="16" repeatCount="9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repeatCount="9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4.79167E-6 -3.7037E-7 L 0.31002 -0.00162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31002 -0.00162 L 0.56067 -0.00231 " pathEditMode="relative" rAng="0" ptsTypes="AA">
                                      <p:cBhvr>
                                        <p:cTn id="54" dur="18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6" y="-4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16" repeatCount="9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9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79167E-6 -3.7037E-7 L 0.31002 -0.00162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-9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31002 -0.00162 L 0.55703 -0.00231 " pathEditMode="relative" rAng="0" ptsTypes="AA">
                                      <p:cBhvr>
                                        <p:cTn id="68" dur="18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4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ntr" presetSubtype="16" repeatCount="9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repeatCount="9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54167E-6 0 L -0.28581 0.0011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4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28581 0.00116 L -0.54076 0.00139 " pathEditMode="relative" rAng="0" ptsTypes="AA">
                                      <p:cBhvr>
                                        <p:cTn id="82" dur="1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47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ntr" presetSubtype="16" repeatCount="9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repeatCount="9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repeatCount="indefinite" autoRev="1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Motion origin="layout" path="M 3.75E-6 0 L 0.00651 0.0088 " pathEditMode="relative" rAng="0" ptsTypes="AA">
                                      <p:cBhvr>
                                        <p:cTn id="92" dur="1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44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repeatCount="indefinite" autoRev="1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Motion origin="layout" path="M -3.95833E-6 -7.40741E-7 L -0.00533 0.01065 " pathEditMode="relative" rAng="0" ptsTypes="AA">
                                      <p:cBhvr>
                                        <p:cTn id="94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53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repeatCount="indefinite" autoRev="1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Motion origin="layout" path="M 3.95833E-6 -1.85185E-6 L 0.00612 0.01783 " pathEditMode="relative" rAng="0" ptsTypes="AA">
                                      <p:cBhvr>
                                        <p:cTn id="96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88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repeatCount="indefinite" autoRev="1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Motion origin="layout" path="M -2.08333E-7 -1.85185E-6 L -0.00586 -0.00625 " pathEditMode="relative" rAng="0" ptsTypes="AA">
                                      <p:cBhvr>
                                        <p:cTn id="9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324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0.43998 0.19444 L 0.153 0.53634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49" y="17083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0.6862 1.01852 L 0.98294 0.50278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-2578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0.66354 0.28495 L 0.96106 0.21389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70" y="-3565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0.63282 0.42523 L 0.92956 0.43403 " pathEditMode="relative" rAng="0" ptsTypes="AA">
                                      <p:cBhvr>
                                        <p:cTn id="13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44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0.33789 0.2625 L 0.04987 0.92106 " pathEditMode="relative" rAng="0" ptsTypes="AA">
                                      <p:cBhvr>
                                        <p:cTn id="152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1" y="3291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2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0.3112 0.45092 L 0.02304 1.02454 " pathEditMode="relative" rAng="0" ptsTypes="AA">
                                      <p:cBhvr>
                                        <p:cTn id="165" dur="17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4" y="28681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2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2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0.28594 0.99537 L -0.00052 0.18171 " pathEditMode="relative" rAng="0" ptsTypes="AA">
                                      <p:cBhvr>
                                        <p:cTn id="17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3" y="-40694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3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2" presetClass="path" presetSubtype="0" accel="50000" decel="5000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0.25769 0.82245 L -0.02903 0.67847 " pathEditMode="relative" rAng="0" ptsTypes="AA">
                                      <p:cBhvr>
                                        <p:cTn id="191" dur="17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-7199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2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2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0.22852 0.3831 L -0.05859 0.79282 " pathEditMode="relative" rAng="0" ptsTypes="AA">
                                      <p:cBhvr>
                                        <p:cTn id="204" dur="17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62" y="2048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2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3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42" presetClass="path" presetSubtype="0" accel="50000" decel="5000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0.46888 0.19236 L 0.76276 0.18171 " pathEditMode="relative" rAng="0" ptsTypes="AA">
                                      <p:cBhvr>
                                        <p:cTn id="21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-532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2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2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9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3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9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3">
            <a:extLst>
              <a:ext uri="{FF2B5EF4-FFF2-40B4-BE49-F238E27FC236}">
                <a16:creationId xmlns:a16="http://schemas.microsoft.com/office/drawing/2014/main" id="{67BD5788-2557-4669-9826-41442F6E053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8220581">
            <a:off x="2547792" y="-3791693"/>
            <a:ext cx="1117122" cy="14400000"/>
            <a:chOff x="6583627" y="-4988655"/>
            <a:chExt cx="1117122" cy="14400000"/>
          </a:xfrm>
        </p:grpSpPr>
        <p:sp>
          <p:nvSpPr>
            <p:cNvPr id="2" name="PA-梯形 1">
              <a:extLst>
                <a:ext uri="{FF2B5EF4-FFF2-40B4-BE49-F238E27FC236}">
                  <a16:creationId xmlns:a16="http://schemas.microsoft.com/office/drawing/2014/main" id="{B7AEDB3F-01F4-45D7-B916-06BD7F4350E2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6583627" y="2211345"/>
              <a:ext cx="1117122" cy="7200000"/>
            </a:xfrm>
            <a:prstGeom prst="trapezoid">
              <a:avLst>
                <a:gd name="adj" fmla="val 28407"/>
              </a:avLst>
            </a:prstGeom>
            <a:solidFill>
              <a:srgbClr val="FF1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PA-矩形 2">
              <a:extLst>
                <a:ext uri="{FF2B5EF4-FFF2-40B4-BE49-F238E27FC236}">
                  <a16:creationId xmlns:a16="http://schemas.microsoft.com/office/drawing/2014/main" id="{5CD3A53B-499D-41A9-885D-B995A36B6079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6584188" y="-4988655"/>
              <a:ext cx="1116000" cy="144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31D51B5-7A47-4C89-993B-9AD488C1B1B9}"/>
              </a:ext>
            </a:extLst>
          </p:cNvPr>
          <p:cNvCxnSpPr>
            <a:cxnSpLocks/>
          </p:cNvCxnSpPr>
          <p:nvPr/>
        </p:nvCxnSpPr>
        <p:spPr>
          <a:xfrm flipH="1">
            <a:off x="-5284922" y="8175446"/>
            <a:ext cx="20905867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DAF5A7C-CE04-4287-8141-FC334D243478}"/>
              </a:ext>
            </a:extLst>
          </p:cNvPr>
          <p:cNvCxnSpPr>
            <a:cxnSpLocks/>
          </p:cNvCxnSpPr>
          <p:nvPr/>
        </p:nvCxnSpPr>
        <p:spPr>
          <a:xfrm flipH="1">
            <a:off x="-4482829" y="-1519014"/>
            <a:ext cx="21157659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8B2E349-58CA-4A61-BC81-1FFD71A9CDD2}"/>
              </a:ext>
            </a:extLst>
          </p:cNvPr>
          <p:cNvCxnSpPr>
            <a:cxnSpLocks/>
          </p:cNvCxnSpPr>
          <p:nvPr/>
        </p:nvCxnSpPr>
        <p:spPr>
          <a:xfrm flipV="1">
            <a:off x="16189361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头: 五边形 36">
            <a:extLst>
              <a:ext uri="{FF2B5EF4-FFF2-40B4-BE49-F238E27FC236}">
                <a16:creationId xmlns:a16="http://schemas.microsoft.com/office/drawing/2014/main" id="{103095C6-D397-4218-B0D5-2DA1D626F53F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D2E6E6-261E-4D6B-BD61-F0F05EE5EB14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CDE803A-4780-4393-842A-E6F5CC556D65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PA-直接连接符 152">
            <a:extLst>
              <a:ext uri="{FF2B5EF4-FFF2-40B4-BE49-F238E27FC236}">
                <a16:creationId xmlns:a16="http://schemas.microsoft.com/office/drawing/2014/main" id="{0065DBE5-CF74-499D-88F4-5450DFC8B831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 flipV="1">
            <a:off x="-2832269" y="-2574038"/>
            <a:ext cx="0" cy="11964690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A-图片 2">
            <a:extLst>
              <a:ext uri="{FF2B5EF4-FFF2-40B4-BE49-F238E27FC236}">
                <a16:creationId xmlns:a16="http://schemas.microsoft.com/office/drawing/2014/main" id="{D8CA1CFB-4132-429E-A742-845F47A436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3" cstate="email"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7511" r="-128"/>
          <a:stretch/>
        </p:blipFill>
        <p:spPr>
          <a:xfrm>
            <a:off x="9449894" y="0"/>
            <a:ext cx="2757499" cy="6857999"/>
          </a:xfrm>
          <a:prstGeom prst="rect">
            <a:avLst/>
          </a:prstGeom>
        </p:spPr>
      </p:pic>
      <p:cxnSp>
        <p:nvCxnSpPr>
          <p:cNvPr id="11" name="PA-直接连接符 10">
            <a:extLst>
              <a:ext uri="{FF2B5EF4-FFF2-40B4-BE49-F238E27FC236}">
                <a16:creationId xmlns:a16="http://schemas.microsoft.com/office/drawing/2014/main" id="{301CC332-E11C-40B4-B060-E456FD6B9777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V="1">
            <a:off x="9449894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PA-直接连接符 153">
            <a:extLst>
              <a:ext uri="{FF2B5EF4-FFF2-40B4-BE49-F238E27FC236}">
                <a16:creationId xmlns:a16="http://schemas.microsoft.com/office/drawing/2014/main" id="{386A6D26-18B3-4FDA-8605-CDF73DD1553E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-6320252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PA-组合 263">
            <a:extLst>
              <a:ext uri="{FF2B5EF4-FFF2-40B4-BE49-F238E27FC236}">
                <a16:creationId xmlns:a16="http://schemas.microsoft.com/office/drawing/2014/main" id="{2FDFB958-0592-478D-BA39-4D07DCAA425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513663" y="6105996"/>
            <a:ext cx="1679215" cy="1667103"/>
            <a:chOff x="6241924" y="2495913"/>
            <a:chExt cx="1679215" cy="1667103"/>
          </a:xfrm>
        </p:grpSpPr>
        <p:sp>
          <p:nvSpPr>
            <p:cNvPr id="20" name="PA-矩形 264">
              <a:extLst>
                <a:ext uri="{FF2B5EF4-FFF2-40B4-BE49-F238E27FC236}">
                  <a16:creationId xmlns:a16="http://schemas.microsoft.com/office/drawing/2014/main" id="{93B88CB2-0CB7-4611-A46F-0A7EC70D9D01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-矩形 265">
              <a:extLst>
                <a:ext uri="{FF2B5EF4-FFF2-40B4-BE49-F238E27FC236}">
                  <a16:creationId xmlns:a16="http://schemas.microsoft.com/office/drawing/2014/main" id="{7D1293A3-5BAB-46B9-AE20-6B4E1CE0E5D5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-矩形 266">
              <a:extLst>
                <a:ext uri="{FF2B5EF4-FFF2-40B4-BE49-F238E27FC236}">
                  <a16:creationId xmlns:a16="http://schemas.microsoft.com/office/drawing/2014/main" id="{0A0D045B-3783-4718-B98D-132A117A5C86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矩形 267">
              <a:extLst>
                <a:ext uri="{FF2B5EF4-FFF2-40B4-BE49-F238E27FC236}">
                  <a16:creationId xmlns:a16="http://schemas.microsoft.com/office/drawing/2014/main" id="{D7EAA41A-1F4A-4FA4-8560-56291AFF3D7B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矩形 268">
              <a:extLst>
                <a:ext uri="{FF2B5EF4-FFF2-40B4-BE49-F238E27FC236}">
                  <a16:creationId xmlns:a16="http://schemas.microsoft.com/office/drawing/2014/main" id="{3495592B-5AD1-4E8C-BA3C-220CEE8890A3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矩形 269">
              <a:extLst>
                <a:ext uri="{FF2B5EF4-FFF2-40B4-BE49-F238E27FC236}">
                  <a16:creationId xmlns:a16="http://schemas.microsoft.com/office/drawing/2014/main" id="{EB6CCB83-6123-43E9-88F2-2CD6C45857A1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矩形 270">
              <a:extLst>
                <a:ext uri="{FF2B5EF4-FFF2-40B4-BE49-F238E27FC236}">
                  <a16:creationId xmlns:a16="http://schemas.microsoft.com/office/drawing/2014/main" id="{80AACC67-7C32-415C-8F32-B671D691B12B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63">
            <a:extLst>
              <a:ext uri="{FF2B5EF4-FFF2-40B4-BE49-F238E27FC236}">
                <a16:creationId xmlns:a16="http://schemas.microsoft.com/office/drawing/2014/main" id="{76499006-0106-4407-993C-C70D0776F93D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557431" y="-657511"/>
            <a:ext cx="1679215" cy="1667103"/>
            <a:chOff x="6241924" y="2495913"/>
            <a:chExt cx="1679215" cy="1667103"/>
          </a:xfrm>
        </p:grpSpPr>
        <p:sp>
          <p:nvSpPr>
            <p:cNvPr id="29" name="PA-矩形 264">
              <a:extLst>
                <a:ext uri="{FF2B5EF4-FFF2-40B4-BE49-F238E27FC236}">
                  <a16:creationId xmlns:a16="http://schemas.microsoft.com/office/drawing/2014/main" id="{A79FC380-DB38-4211-B70D-3A0E3929C3A9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矩形 265">
              <a:extLst>
                <a:ext uri="{FF2B5EF4-FFF2-40B4-BE49-F238E27FC236}">
                  <a16:creationId xmlns:a16="http://schemas.microsoft.com/office/drawing/2014/main" id="{FB2C084A-27DF-499E-848B-50F9F8E69632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-矩形 266">
              <a:extLst>
                <a:ext uri="{FF2B5EF4-FFF2-40B4-BE49-F238E27FC236}">
                  <a16:creationId xmlns:a16="http://schemas.microsoft.com/office/drawing/2014/main" id="{A7C6065F-3D14-4D4C-88E5-55B89AAA5D46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-矩形 267">
              <a:extLst>
                <a:ext uri="{FF2B5EF4-FFF2-40B4-BE49-F238E27FC236}">
                  <a16:creationId xmlns:a16="http://schemas.microsoft.com/office/drawing/2014/main" id="{5BBE95BD-81E8-4361-91CA-8CC1DCA60BAA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矩形 268">
              <a:extLst>
                <a:ext uri="{FF2B5EF4-FFF2-40B4-BE49-F238E27FC236}">
                  <a16:creationId xmlns:a16="http://schemas.microsoft.com/office/drawing/2014/main" id="{14DE88CB-E3E6-41CB-8F76-0681AED5BEE7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PA-矩形 269">
              <a:extLst>
                <a:ext uri="{FF2B5EF4-FFF2-40B4-BE49-F238E27FC236}">
                  <a16:creationId xmlns:a16="http://schemas.microsoft.com/office/drawing/2014/main" id="{60368573-CAD2-48E3-8E88-07D9673A1260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-矩形 270">
              <a:extLst>
                <a:ext uri="{FF2B5EF4-FFF2-40B4-BE49-F238E27FC236}">
                  <a16:creationId xmlns:a16="http://schemas.microsoft.com/office/drawing/2014/main" id="{6042AD59-00CE-4E0E-B3C7-66ADFE0C365F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PA-组合 263">
            <a:extLst>
              <a:ext uri="{FF2B5EF4-FFF2-40B4-BE49-F238E27FC236}">
                <a16:creationId xmlns:a16="http://schemas.microsoft.com/office/drawing/2014/main" id="{C116D953-8E05-4988-A39B-81277B70F44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513663" y="6126689"/>
            <a:ext cx="1679215" cy="1667103"/>
            <a:chOff x="6241924" y="2495913"/>
            <a:chExt cx="1679215" cy="1667103"/>
          </a:xfrm>
        </p:grpSpPr>
        <p:sp>
          <p:nvSpPr>
            <p:cNvPr id="40" name="PA-矩形 264">
              <a:extLst>
                <a:ext uri="{FF2B5EF4-FFF2-40B4-BE49-F238E27FC236}">
                  <a16:creationId xmlns:a16="http://schemas.microsoft.com/office/drawing/2014/main" id="{9FD32948-C75C-4661-BB1C-F9A065CFA424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-矩形 265">
              <a:extLst>
                <a:ext uri="{FF2B5EF4-FFF2-40B4-BE49-F238E27FC236}">
                  <a16:creationId xmlns:a16="http://schemas.microsoft.com/office/drawing/2014/main" id="{B6B9BC29-4CF5-4B4A-B7C0-4421724D9C5D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PA-矩形 266">
              <a:extLst>
                <a:ext uri="{FF2B5EF4-FFF2-40B4-BE49-F238E27FC236}">
                  <a16:creationId xmlns:a16="http://schemas.microsoft.com/office/drawing/2014/main" id="{6F13B8A0-3AC7-407F-9C83-58B019A58D4E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-矩形 267">
              <a:extLst>
                <a:ext uri="{FF2B5EF4-FFF2-40B4-BE49-F238E27FC236}">
                  <a16:creationId xmlns:a16="http://schemas.microsoft.com/office/drawing/2014/main" id="{C1E91D27-244E-46B3-B28C-57646204E650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PA-矩形 268">
              <a:extLst>
                <a:ext uri="{FF2B5EF4-FFF2-40B4-BE49-F238E27FC236}">
                  <a16:creationId xmlns:a16="http://schemas.microsoft.com/office/drawing/2014/main" id="{8097CF61-B7DA-42A4-90EB-644DA28888F5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-矩形 269">
              <a:extLst>
                <a:ext uri="{FF2B5EF4-FFF2-40B4-BE49-F238E27FC236}">
                  <a16:creationId xmlns:a16="http://schemas.microsoft.com/office/drawing/2014/main" id="{8341B3DD-DEB0-4D03-8949-724ED2594113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-矩形 270">
              <a:extLst>
                <a:ext uri="{FF2B5EF4-FFF2-40B4-BE49-F238E27FC236}">
                  <a16:creationId xmlns:a16="http://schemas.microsoft.com/office/drawing/2014/main" id="{A6A546CE-365A-4FBE-A4C7-ED7541B8FB7E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PA-组合 213">
            <a:extLst>
              <a:ext uri="{FF2B5EF4-FFF2-40B4-BE49-F238E27FC236}">
                <a16:creationId xmlns:a16="http://schemas.microsoft.com/office/drawing/2014/main" id="{8C950889-96F5-4915-8E67-1E174D05552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 rot="5400000">
            <a:off x="9009976" y="6148832"/>
            <a:ext cx="837757" cy="164757"/>
            <a:chOff x="5965445" y="4497859"/>
            <a:chExt cx="837757" cy="164757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65A7FBB-C233-41C4-B5D8-D55A9020BE14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50" name="PA-直接连接符 4">
                <a:extLst>
                  <a:ext uri="{FF2B5EF4-FFF2-40B4-BE49-F238E27FC236}">
                    <a16:creationId xmlns:a16="http://schemas.microsoft.com/office/drawing/2014/main" id="{EE486C94-555A-4500-A110-57C60C1C5421}"/>
                  </a:ext>
                </a:extLst>
              </p:cNvPr>
              <p:cNvCxnSpPr>
                <a:cxnSpLocks/>
              </p:cNvCxnSpPr>
              <p:nvPr>
                <p:custDataLst>
                  <p:tags r:id="rId73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PA-直接连接符 8">
                <a:extLst>
                  <a:ext uri="{FF2B5EF4-FFF2-40B4-BE49-F238E27FC236}">
                    <a16:creationId xmlns:a16="http://schemas.microsoft.com/office/drawing/2014/main" id="{AF0E7F8E-A62C-4837-80C1-DAEDB9759EDF}"/>
                  </a:ext>
                </a:extLst>
              </p:cNvPr>
              <p:cNvCxnSpPr>
                <a:cxnSpLocks/>
              </p:cNvCxnSpPr>
              <p:nvPr>
                <p:custDataLst>
                  <p:tags r:id="rId74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PA-直接连接符 10">
                <a:extLst>
                  <a:ext uri="{FF2B5EF4-FFF2-40B4-BE49-F238E27FC236}">
                    <a16:creationId xmlns:a16="http://schemas.microsoft.com/office/drawing/2014/main" id="{EBC32CC9-B6A4-46FB-8779-588887D758C0}"/>
                  </a:ext>
                </a:extLst>
              </p:cNvPr>
              <p:cNvCxnSpPr>
                <a:cxnSpLocks/>
              </p:cNvCxnSpPr>
              <p:nvPr>
                <p:custDataLst>
                  <p:tags r:id="rId75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PA-图文框  215">
              <a:extLst>
                <a:ext uri="{FF2B5EF4-FFF2-40B4-BE49-F238E27FC236}">
                  <a16:creationId xmlns:a16="http://schemas.microsoft.com/office/drawing/2014/main" id="{84D3FFA5-5E03-47B4-9841-9978823F7A5C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PA-组合 263">
            <a:extLst>
              <a:ext uri="{FF2B5EF4-FFF2-40B4-BE49-F238E27FC236}">
                <a16:creationId xmlns:a16="http://schemas.microsoft.com/office/drawing/2014/main" id="{BAD89918-F22D-4113-94D8-8DA497E608D3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8540647" y="5513154"/>
            <a:ext cx="1679215" cy="1667103"/>
            <a:chOff x="6241924" y="2495913"/>
            <a:chExt cx="1679215" cy="1667103"/>
          </a:xfrm>
        </p:grpSpPr>
        <p:sp>
          <p:nvSpPr>
            <p:cNvPr id="54" name="PA-矩形 264">
              <a:extLst>
                <a:ext uri="{FF2B5EF4-FFF2-40B4-BE49-F238E27FC236}">
                  <a16:creationId xmlns:a16="http://schemas.microsoft.com/office/drawing/2014/main" id="{A8606311-704E-4E33-A812-D791AB6C8692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矩形 265">
              <a:extLst>
                <a:ext uri="{FF2B5EF4-FFF2-40B4-BE49-F238E27FC236}">
                  <a16:creationId xmlns:a16="http://schemas.microsoft.com/office/drawing/2014/main" id="{A44EEC04-0F45-4E1A-91D4-6759642ED46B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矩形 266">
              <a:extLst>
                <a:ext uri="{FF2B5EF4-FFF2-40B4-BE49-F238E27FC236}">
                  <a16:creationId xmlns:a16="http://schemas.microsoft.com/office/drawing/2014/main" id="{9ABB29DE-EFC6-43FF-938E-8DA0A612CD1C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矩形 267">
              <a:extLst>
                <a:ext uri="{FF2B5EF4-FFF2-40B4-BE49-F238E27FC236}">
                  <a16:creationId xmlns:a16="http://schemas.microsoft.com/office/drawing/2014/main" id="{A9DA6001-B2D5-477D-B019-A5EF83CE127A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矩形 268">
              <a:extLst>
                <a:ext uri="{FF2B5EF4-FFF2-40B4-BE49-F238E27FC236}">
                  <a16:creationId xmlns:a16="http://schemas.microsoft.com/office/drawing/2014/main" id="{B697A182-B4E8-4F23-B8A7-70ABF2B5F831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PA-矩形 269">
              <a:extLst>
                <a:ext uri="{FF2B5EF4-FFF2-40B4-BE49-F238E27FC236}">
                  <a16:creationId xmlns:a16="http://schemas.microsoft.com/office/drawing/2014/main" id="{E0D067F0-1883-4180-88A9-B959406F8B5F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PA-矩形 270">
              <a:extLst>
                <a:ext uri="{FF2B5EF4-FFF2-40B4-BE49-F238E27FC236}">
                  <a16:creationId xmlns:a16="http://schemas.microsoft.com/office/drawing/2014/main" id="{BBC88CF8-348C-49E4-8C36-E5FF1F32A41B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PA-组合 213">
            <a:extLst>
              <a:ext uri="{FF2B5EF4-FFF2-40B4-BE49-F238E27FC236}">
                <a16:creationId xmlns:a16="http://schemas.microsoft.com/office/drawing/2014/main" id="{1FED1103-6F06-4819-BF8F-8C5F735527B5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 rot="5400000">
            <a:off x="8990113" y="5748590"/>
            <a:ext cx="837757" cy="164757"/>
            <a:chOff x="5965445" y="4497859"/>
            <a:chExt cx="837757" cy="164757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C6BC633-8AFB-41A5-9A48-9E5892DF22F8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64" name="PA-直接连接符 4">
                <a:extLst>
                  <a:ext uri="{FF2B5EF4-FFF2-40B4-BE49-F238E27FC236}">
                    <a16:creationId xmlns:a16="http://schemas.microsoft.com/office/drawing/2014/main" id="{D7FC8B06-CCAF-4DED-B18B-7F39DA8B34B6}"/>
                  </a:ext>
                </a:extLst>
              </p:cNvPr>
              <p:cNvCxnSpPr>
                <a:cxnSpLocks/>
              </p:cNvCxnSpPr>
              <p:nvPr>
                <p:custDataLst>
                  <p:tags r:id="rId62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PA-直接连接符 8">
                <a:extLst>
                  <a:ext uri="{FF2B5EF4-FFF2-40B4-BE49-F238E27FC236}">
                    <a16:creationId xmlns:a16="http://schemas.microsoft.com/office/drawing/2014/main" id="{1F8CBBB8-5E04-4871-9D8E-FACE57C01839}"/>
                  </a:ext>
                </a:extLst>
              </p:cNvPr>
              <p:cNvCxnSpPr>
                <a:cxnSpLocks/>
              </p:cNvCxnSpPr>
              <p:nvPr>
                <p:custDataLst>
                  <p:tags r:id="rId63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PA-直接连接符 10">
                <a:extLst>
                  <a:ext uri="{FF2B5EF4-FFF2-40B4-BE49-F238E27FC236}">
                    <a16:creationId xmlns:a16="http://schemas.microsoft.com/office/drawing/2014/main" id="{E8904D81-9C77-4827-9454-7E6069F1DD11}"/>
                  </a:ext>
                </a:extLst>
              </p:cNvPr>
              <p:cNvCxnSpPr>
                <a:cxnSpLocks/>
              </p:cNvCxnSpPr>
              <p:nvPr>
                <p:custDataLst>
                  <p:tags r:id="rId64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PA-图文框  215">
              <a:extLst>
                <a:ext uri="{FF2B5EF4-FFF2-40B4-BE49-F238E27FC236}">
                  <a16:creationId xmlns:a16="http://schemas.microsoft.com/office/drawing/2014/main" id="{49C08DF0-AE1F-4133-B4A9-CA1F2C272D9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PA-组合 263">
            <a:extLst>
              <a:ext uri="{FF2B5EF4-FFF2-40B4-BE49-F238E27FC236}">
                <a16:creationId xmlns:a16="http://schemas.microsoft.com/office/drawing/2014/main" id="{C4315723-194E-4063-8555-A0147074D54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8520784" y="5112912"/>
            <a:ext cx="1679215" cy="1667103"/>
            <a:chOff x="6241924" y="2495913"/>
            <a:chExt cx="1679215" cy="1667103"/>
          </a:xfrm>
        </p:grpSpPr>
        <p:sp>
          <p:nvSpPr>
            <p:cNvPr id="68" name="PA-矩形 264">
              <a:extLst>
                <a:ext uri="{FF2B5EF4-FFF2-40B4-BE49-F238E27FC236}">
                  <a16:creationId xmlns:a16="http://schemas.microsoft.com/office/drawing/2014/main" id="{1724595B-6F6A-4C1E-9675-4722BF5D4606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PA-矩形 265">
              <a:extLst>
                <a:ext uri="{FF2B5EF4-FFF2-40B4-BE49-F238E27FC236}">
                  <a16:creationId xmlns:a16="http://schemas.microsoft.com/office/drawing/2014/main" id="{AFE7B084-AD27-46F1-8E62-7DF537C85C27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PA-矩形 266">
              <a:extLst>
                <a:ext uri="{FF2B5EF4-FFF2-40B4-BE49-F238E27FC236}">
                  <a16:creationId xmlns:a16="http://schemas.microsoft.com/office/drawing/2014/main" id="{9070763F-F341-4DBD-8776-B83C72D6472A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PA-矩形 267">
              <a:extLst>
                <a:ext uri="{FF2B5EF4-FFF2-40B4-BE49-F238E27FC236}">
                  <a16:creationId xmlns:a16="http://schemas.microsoft.com/office/drawing/2014/main" id="{9CAF6CDD-D187-4702-85A7-076DE3F3043C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PA-矩形 268">
              <a:extLst>
                <a:ext uri="{FF2B5EF4-FFF2-40B4-BE49-F238E27FC236}">
                  <a16:creationId xmlns:a16="http://schemas.microsoft.com/office/drawing/2014/main" id="{E34E5B6F-B33B-45A1-B0D4-4A7E0CB289B1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PA-矩形 269">
              <a:extLst>
                <a:ext uri="{FF2B5EF4-FFF2-40B4-BE49-F238E27FC236}">
                  <a16:creationId xmlns:a16="http://schemas.microsoft.com/office/drawing/2014/main" id="{A7C1D991-E3E6-4920-9A86-4FB0DE77090B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PA-矩形 270">
              <a:extLst>
                <a:ext uri="{FF2B5EF4-FFF2-40B4-BE49-F238E27FC236}">
                  <a16:creationId xmlns:a16="http://schemas.microsoft.com/office/drawing/2014/main" id="{48981609-5AA6-4749-9770-97F864B242C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PA-组合 213">
            <a:extLst>
              <a:ext uri="{FF2B5EF4-FFF2-40B4-BE49-F238E27FC236}">
                <a16:creationId xmlns:a16="http://schemas.microsoft.com/office/drawing/2014/main" id="{363849DA-3A83-424E-B1A6-F4A9AFD4A18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 rot="5400000">
            <a:off x="9004052" y="5347256"/>
            <a:ext cx="837757" cy="164757"/>
            <a:chOff x="5965445" y="4497859"/>
            <a:chExt cx="837757" cy="164757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E0FA634-B539-4720-9343-B7B4B24681F9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78" name="PA-直接连接符 4">
                <a:extLst>
                  <a:ext uri="{FF2B5EF4-FFF2-40B4-BE49-F238E27FC236}">
                    <a16:creationId xmlns:a16="http://schemas.microsoft.com/office/drawing/2014/main" id="{DA3C796E-EE2C-4946-B8F2-AFBD8F078105}"/>
                  </a:ext>
                </a:extLst>
              </p:cNvPr>
              <p:cNvCxnSpPr>
                <a:cxnSpLocks/>
              </p:cNvCxnSpPr>
              <p:nvPr>
                <p:custDataLst>
                  <p:tags r:id="rId51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PA-直接连接符 8">
                <a:extLst>
                  <a:ext uri="{FF2B5EF4-FFF2-40B4-BE49-F238E27FC236}">
                    <a16:creationId xmlns:a16="http://schemas.microsoft.com/office/drawing/2014/main" id="{35CD1232-87CA-411F-AD22-E881B1D98E21}"/>
                  </a:ext>
                </a:extLst>
              </p:cNvPr>
              <p:cNvCxnSpPr>
                <a:cxnSpLocks/>
              </p:cNvCxnSpPr>
              <p:nvPr>
                <p:custDataLst>
                  <p:tags r:id="rId52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PA-直接连接符 10">
                <a:extLst>
                  <a:ext uri="{FF2B5EF4-FFF2-40B4-BE49-F238E27FC236}">
                    <a16:creationId xmlns:a16="http://schemas.microsoft.com/office/drawing/2014/main" id="{52A098D8-A331-466B-ACA2-D6D427714E03}"/>
                  </a:ext>
                </a:extLst>
              </p:cNvPr>
              <p:cNvCxnSpPr>
                <a:cxnSpLocks/>
              </p:cNvCxnSpPr>
              <p:nvPr>
                <p:custDataLst>
                  <p:tags r:id="rId53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PA-图文框  215">
              <a:extLst>
                <a:ext uri="{FF2B5EF4-FFF2-40B4-BE49-F238E27FC236}">
                  <a16:creationId xmlns:a16="http://schemas.microsoft.com/office/drawing/2014/main" id="{1DF03F06-3E97-4DA2-8C93-71E5E7B061B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PA-组合 263">
            <a:extLst>
              <a:ext uri="{FF2B5EF4-FFF2-40B4-BE49-F238E27FC236}">
                <a16:creationId xmlns:a16="http://schemas.microsoft.com/office/drawing/2014/main" id="{F843CCF5-8C84-4ED7-A271-54CF29AE2FFD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534723" y="4711578"/>
            <a:ext cx="1679215" cy="1667103"/>
            <a:chOff x="6241924" y="2495913"/>
            <a:chExt cx="1679215" cy="1667103"/>
          </a:xfrm>
        </p:grpSpPr>
        <p:sp>
          <p:nvSpPr>
            <p:cNvPr id="82" name="PA-矩形 264">
              <a:extLst>
                <a:ext uri="{FF2B5EF4-FFF2-40B4-BE49-F238E27FC236}">
                  <a16:creationId xmlns:a16="http://schemas.microsoft.com/office/drawing/2014/main" id="{CA6FD98C-15AE-448B-B6E4-D7BA88CBAC2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PA-矩形 265">
              <a:extLst>
                <a:ext uri="{FF2B5EF4-FFF2-40B4-BE49-F238E27FC236}">
                  <a16:creationId xmlns:a16="http://schemas.microsoft.com/office/drawing/2014/main" id="{94C6E126-2421-4B0C-8FC4-290C2E67D52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PA-矩形 266">
              <a:extLst>
                <a:ext uri="{FF2B5EF4-FFF2-40B4-BE49-F238E27FC236}">
                  <a16:creationId xmlns:a16="http://schemas.microsoft.com/office/drawing/2014/main" id="{38830641-023F-4D89-ABF1-3D647A0EA0C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PA-矩形 267">
              <a:extLst>
                <a:ext uri="{FF2B5EF4-FFF2-40B4-BE49-F238E27FC236}">
                  <a16:creationId xmlns:a16="http://schemas.microsoft.com/office/drawing/2014/main" id="{9070C031-7D96-4F25-8D4B-4AD95791036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PA-矩形 268">
              <a:extLst>
                <a:ext uri="{FF2B5EF4-FFF2-40B4-BE49-F238E27FC236}">
                  <a16:creationId xmlns:a16="http://schemas.microsoft.com/office/drawing/2014/main" id="{239C2C55-62E7-4161-ACAE-64CB96ED9A8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PA-矩形 269">
              <a:extLst>
                <a:ext uri="{FF2B5EF4-FFF2-40B4-BE49-F238E27FC236}">
                  <a16:creationId xmlns:a16="http://schemas.microsoft.com/office/drawing/2014/main" id="{574AD8E5-4473-405A-9846-80B57B747BE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PA-矩形 270">
              <a:extLst>
                <a:ext uri="{FF2B5EF4-FFF2-40B4-BE49-F238E27FC236}">
                  <a16:creationId xmlns:a16="http://schemas.microsoft.com/office/drawing/2014/main" id="{8B282139-B536-40DF-9EAE-35951AB507BB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PA-组合 213">
            <a:extLst>
              <a:ext uri="{FF2B5EF4-FFF2-40B4-BE49-F238E27FC236}">
                <a16:creationId xmlns:a16="http://schemas.microsoft.com/office/drawing/2014/main" id="{33F2E6BF-DEC2-47F0-98C7-D29D10D977D2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 rot="5400000">
            <a:off x="9004052" y="4846721"/>
            <a:ext cx="837757" cy="164757"/>
            <a:chOff x="5965445" y="4497859"/>
            <a:chExt cx="837757" cy="164757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9FC9AB45-2D8B-4F2B-AB3D-A259A3ACDEB2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95" name="PA-直接连接符 4">
                <a:extLst>
                  <a:ext uri="{FF2B5EF4-FFF2-40B4-BE49-F238E27FC236}">
                    <a16:creationId xmlns:a16="http://schemas.microsoft.com/office/drawing/2014/main" id="{EBF54364-98FF-4A4D-A9F4-26E114DC8B8C}"/>
                  </a:ext>
                </a:extLst>
              </p:cNvPr>
              <p:cNvCxnSpPr>
                <a:cxnSpLocks/>
              </p:cNvCxnSpPr>
              <p:nvPr>
                <p:custDataLst>
                  <p:tags r:id="rId40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PA-直接连接符 8">
                <a:extLst>
                  <a:ext uri="{FF2B5EF4-FFF2-40B4-BE49-F238E27FC236}">
                    <a16:creationId xmlns:a16="http://schemas.microsoft.com/office/drawing/2014/main" id="{1A89DB46-6E4D-4078-BCA4-2BDA8861A090}"/>
                  </a:ext>
                </a:extLst>
              </p:cNvPr>
              <p:cNvCxnSpPr>
                <a:cxnSpLocks/>
              </p:cNvCxnSpPr>
              <p:nvPr>
                <p:custDataLst>
                  <p:tags r:id="rId41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PA-直接连接符 10">
                <a:extLst>
                  <a:ext uri="{FF2B5EF4-FFF2-40B4-BE49-F238E27FC236}">
                    <a16:creationId xmlns:a16="http://schemas.microsoft.com/office/drawing/2014/main" id="{704EFA20-F726-4A0A-B496-F0738288790C}"/>
                  </a:ext>
                </a:extLst>
              </p:cNvPr>
              <p:cNvCxnSpPr>
                <a:cxnSpLocks/>
              </p:cNvCxnSpPr>
              <p:nvPr>
                <p:custDataLst>
                  <p:tags r:id="rId42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PA-图文框  215">
              <a:extLst>
                <a:ext uri="{FF2B5EF4-FFF2-40B4-BE49-F238E27FC236}">
                  <a16:creationId xmlns:a16="http://schemas.microsoft.com/office/drawing/2014/main" id="{F37BF94F-5BB3-4961-A99E-62D0F078018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PA-组合 263">
            <a:extLst>
              <a:ext uri="{FF2B5EF4-FFF2-40B4-BE49-F238E27FC236}">
                <a16:creationId xmlns:a16="http://schemas.microsoft.com/office/drawing/2014/main" id="{96482FF6-8FEF-4154-B061-ADB861CB19BC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8534723" y="4211043"/>
            <a:ext cx="1679215" cy="1667103"/>
            <a:chOff x="6241924" y="2495913"/>
            <a:chExt cx="1679215" cy="1667103"/>
          </a:xfrm>
        </p:grpSpPr>
        <p:sp>
          <p:nvSpPr>
            <p:cNvPr id="99" name="PA-矩形 264">
              <a:extLst>
                <a:ext uri="{FF2B5EF4-FFF2-40B4-BE49-F238E27FC236}">
                  <a16:creationId xmlns:a16="http://schemas.microsoft.com/office/drawing/2014/main" id="{A22F0F1A-9A0B-4F4D-8BB7-B9D606C45E9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PA-矩形 265">
              <a:extLst>
                <a:ext uri="{FF2B5EF4-FFF2-40B4-BE49-F238E27FC236}">
                  <a16:creationId xmlns:a16="http://schemas.microsoft.com/office/drawing/2014/main" id="{C30C61F6-4045-48F7-8D07-EC10BD98769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PA-矩形 266">
              <a:extLst>
                <a:ext uri="{FF2B5EF4-FFF2-40B4-BE49-F238E27FC236}">
                  <a16:creationId xmlns:a16="http://schemas.microsoft.com/office/drawing/2014/main" id="{8C564F5A-E147-476D-B176-948684EA55B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PA-矩形 267">
              <a:extLst>
                <a:ext uri="{FF2B5EF4-FFF2-40B4-BE49-F238E27FC236}">
                  <a16:creationId xmlns:a16="http://schemas.microsoft.com/office/drawing/2014/main" id="{05B6D389-3B26-47C4-843F-5B171057E6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PA-矩形 268">
              <a:extLst>
                <a:ext uri="{FF2B5EF4-FFF2-40B4-BE49-F238E27FC236}">
                  <a16:creationId xmlns:a16="http://schemas.microsoft.com/office/drawing/2014/main" id="{A8B65F5D-C869-4419-BF11-692585EB773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PA-矩形 269">
              <a:extLst>
                <a:ext uri="{FF2B5EF4-FFF2-40B4-BE49-F238E27FC236}">
                  <a16:creationId xmlns:a16="http://schemas.microsoft.com/office/drawing/2014/main" id="{A6AD7BC9-D058-4A15-A2D7-C70FCA13DD0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PA-矩形 270">
              <a:extLst>
                <a:ext uri="{FF2B5EF4-FFF2-40B4-BE49-F238E27FC236}">
                  <a16:creationId xmlns:a16="http://schemas.microsoft.com/office/drawing/2014/main" id="{BE573EBD-8CC0-4CCD-B635-2167E7D134B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PA-组合 213">
            <a:extLst>
              <a:ext uri="{FF2B5EF4-FFF2-40B4-BE49-F238E27FC236}">
                <a16:creationId xmlns:a16="http://schemas.microsoft.com/office/drawing/2014/main" id="{0C7CBD27-19FC-46E5-BACA-A39EF1ECBE9D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 rot="5400000">
            <a:off x="9016771" y="4233103"/>
            <a:ext cx="837757" cy="164757"/>
            <a:chOff x="5965445" y="4497859"/>
            <a:chExt cx="837757" cy="164757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43110991-6314-4BC4-AA34-9ED5DDA51B9E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109" name="PA-直接连接符 4">
                <a:extLst>
                  <a:ext uri="{FF2B5EF4-FFF2-40B4-BE49-F238E27FC236}">
                    <a16:creationId xmlns:a16="http://schemas.microsoft.com/office/drawing/2014/main" id="{02C2E85D-A1A0-4517-8C32-5686F67C217E}"/>
                  </a:ext>
                </a:extLst>
              </p:cNvPr>
              <p:cNvCxnSpPr>
                <a:cxnSpLocks/>
              </p:cNvCxnSpPr>
              <p:nvPr>
                <p:custDataLst>
                  <p:tags r:id="rId29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PA-直接连接符 8">
                <a:extLst>
                  <a:ext uri="{FF2B5EF4-FFF2-40B4-BE49-F238E27FC236}">
                    <a16:creationId xmlns:a16="http://schemas.microsoft.com/office/drawing/2014/main" id="{263EBF82-EB82-4353-BAF3-75F057A661A2}"/>
                  </a:ext>
                </a:extLst>
              </p:cNvPr>
              <p:cNvCxnSpPr>
                <a:cxnSpLocks/>
              </p:cNvCxnSpPr>
              <p:nvPr>
                <p:custDataLst>
                  <p:tags r:id="rId30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PA-直接连接符 10">
                <a:extLst>
                  <a:ext uri="{FF2B5EF4-FFF2-40B4-BE49-F238E27FC236}">
                    <a16:creationId xmlns:a16="http://schemas.microsoft.com/office/drawing/2014/main" id="{3BEA154B-88FD-466F-AFCD-D33F46B45CA7}"/>
                  </a:ext>
                </a:extLst>
              </p:cNvPr>
              <p:cNvCxnSpPr>
                <a:cxnSpLocks/>
              </p:cNvCxnSpPr>
              <p:nvPr>
                <p:custDataLst>
                  <p:tags r:id="rId31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PA-图文框  215">
              <a:extLst>
                <a:ext uri="{FF2B5EF4-FFF2-40B4-BE49-F238E27FC236}">
                  <a16:creationId xmlns:a16="http://schemas.microsoft.com/office/drawing/2014/main" id="{0EA39E07-7AFB-4F1B-B641-DAE84B32D8B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PA-组合 263">
            <a:extLst>
              <a:ext uri="{FF2B5EF4-FFF2-40B4-BE49-F238E27FC236}">
                <a16:creationId xmlns:a16="http://schemas.microsoft.com/office/drawing/2014/main" id="{B2513FEC-3708-42D9-B9A6-B17075F15B4C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8547442" y="3597425"/>
            <a:ext cx="1679215" cy="1667103"/>
            <a:chOff x="6241924" y="2495913"/>
            <a:chExt cx="1679215" cy="1667103"/>
          </a:xfrm>
        </p:grpSpPr>
        <p:sp>
          <p:nvSpPr>
            <p:cNvPr id="113" name="PA-矩形 264">
              <a:extLst>
                <a:ext uri="{FF2B5EF4-FFF2-40B4-BE49-F238E27FC236}">
                  <a16:creationId xmlns:a16="http://schemas.microsoft.com/office/drawing/2014/main" id="{FD1EFEC4-18C7-4EB5-924D-7BDC3198484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PA-矩形 265">
              <a:extLst>
                <a:ext uri="{FF2B5EF4-FFF2-40B4-BE49-F238E27FC236}">
                  <a16:creationId xmlns:a16="http://schemas.microsoft.com/office/drawing/2014/main" id="{DF72E303-7BCB-412C-995C-9A3E9FF6B9D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PA-矩形 266">
              <a:extLst>
                <a:ext uri="{FF2B5EF4-FFF2-40B4-BE49-F238E27FC236}">
                  <a16:creationId xmlns:a16="http://schemas.microsoft.com/office/drawing/2014/main" id="{C9F64BB1-183F-4141-9F48-D0EFD489EA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PA-矩形 267">
              <a:extLst>
                <a:ext uri="{FF2B5EF4-FFF2-40B4-BE49-F238E27FC236}">
                  <a16:creationId xmlns:a16="http://schemas.microsoft.com/office/drawing/2014/main" id="{B83A4F4B-95DE-4935-9762-A20129A60A2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PA-矩形 268">
              <a:extLst>
                <a:ext uri="{FF2B5EF4-FFF2-40B4-BE49-F238E27FC236}">
                  <a16:creationId xmlns:a16="http://schemas.microsoft.com/office/drawing/2014/main" id="{F5D51EEB-AB72-4F56-B269-A3DE186BFA2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PA-矩形 269">
              <a:extLst>
                <a:ext uri="{FF2B5EF4-FFF2-40B4-BE49-F238E27FC236}">
                  <a16:creationId xmlns:a16="http://schemas.microsoft.com/office/drawing/2014/main" id="{D4009DB0-BDED-4032-B2FF-3DC3ACAC2DE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PA-矩形 270">
              <a:extLst>
                <a:ext uri="{FF2B5EF4-FFF2-40B4-BE49-F238E27FC236}">
                  <a16:creationId xmlns:a16="http://schemas.microsoft.com/office/drawing/2014/main" id="{049B1A3A-E0EA-4310-BBB3-E54B8E66188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4" name="PA-图片 2">
            <a:extLst>
              <a:ext uri="{FF2B5EF4-FFF2-40B4-BE49-F238E27FC236}">
                <a16:creationId xmlns:a16="http://schemas.microsoft.com/office/drawing/2014/main" id="{BD8DD7F8-4E46-48CE-B99E-85DD44C55AB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103" cstate="email"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71895"/>
          <a:stretch/>
        </p:blipFill>
        <p:spPr>
          <a:xfrm>
            <a:off x="0" y="5780"/>
            <a:ext cx="3426449" cy="68579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D60201-6794-41A0-ABC0-2AB8ADF983ED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 rot="-1620000">
            <a:off x="509465" y="1759063"/>
            <a:ext cx="2434847" cy="2483405"/>
          </a:xfrm>
          <a:prstGeom prst="rect">
            <a:avLst/>
          </a:prstGeom>
        </p:spPr>
      </p:pic>
      <p:cxnSp>
        <p:nvCxnSpPr>
          <p:cNvPr id="88" name="PA-直接连接符 87">
            <a:extLst>
              <a:ext uri="{FF2B5EF4-FFF2-40B4-BE49-F238E27FC236}">
                <a16:creationId xmlns:a16="http://schemas.microsoft.com/office/drawing/2014/main" id="{46160293-2BDA-4B9E-BC61-4A6F342C4FB5}"/>
              </a:ext>
            </a:extLst>
          </p:cNvPr>
          <p:cNvCxnSpPr>
            <a:cxnSpLocks/>
          </p:cNvCxnSpPr>
          <p:nvPr>
            <p:custDataLst>
              <p:tags r:id="rId20"/>
            </p:custDataLst>
          </p:nvPr>
        </p:nvCxnSpPr>
        <p:spPr>
          <a:xfrm flipV="1">
            <a:off x="3426453" y="-2553345"/>
            <a:ext cx="0" cy="11964690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8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400">
        <p159:morph option="byObject"/>
      </p:transition>
    </mc:Choice>
    <mc:Fallback xmlns="">
      <p:transition advTm="5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080000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0364 -0.99977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repeatCount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6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4080000">
                                      <p:cBhvr>
                                        <p:cTn id="2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3.125E-6 -4.44444E-6 L -0.00351 0.98612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493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repeatCount="6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repeatCount="6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mp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Rot by="-4080000">
                                      <p:cBhvr>
                                        <p:cTn id="3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2.5E-6 -4.81481E-6 L 0.00351 -0.98912 " pathEditMode="relative" rAng="0" ptsTypes="AA">
                                      <p:cBhvr>
                                        <p:cTn id="38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4969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repeatCount="6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repeatCount="6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CCA2A9-D48E-4448-A9F3-8E45A0D4FFCB}"/>
              </a:ext>
            </a:extLst>
          </p:cNvPr>
          <p:cNvSpPr txBox="1"/>
          <p:nvPr/>
        </p:nvSpPr>
        <p:spPr>
          <a:xfrm>
            <a:off x="2070538" y="3167390"/>
            <a:ext cx="805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我只能说</a:t>
            </a:r>
          </a:p>
        </p:txBody>
      </p:sp>
    </p:spTree>
    <p:extLst>
      <p:ext uri="{BB962C8B-B14F-4D97-AF65-F5344CB8AC3E}">
        <p14:creationId xmlns:p14="http://schemas.microsoft.com/office/powerpoint/2010/main" val="88363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3">
            <a:extLst>
              <a:ext uri="{FF2B5EF4-FFF2-40B4-BE49-F238E27FC236}">
                <a16:creationId xmlns:a16="http://schemas.microsoft.com/office/drawing/2014/main" id="{67BD5788-2557-4669-9826-41442F6E053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4170889">
            <a:off x="2547792" y="-3791693"/>
            <a:ext cx="1117122" cy="14400000"/>
            <a:chOff x="6583627" y="-4988655"/>
            <a:chExt cx="1117122" cy="14400000"/>
          </a:xfrm>
        </p:grpSpPr>
        <p:sp>
          <p:nvSpPr>
            <p:cNvPr id="2" name="PA-梯形 1">
              <a:extLst>
                <a:ext uri="{FF2B5EF4-FFF2-40B4-BE49-F238E27FC236}">
                  <a16:creationId xmlns:a16="http://schemas.microsoft.com/office/drawing/2014/main" id="{B7AEDB3F-01F4-45D7-B916-06BD7F4350E2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6583627" y="2211345"/>
              <a:ext cx="1117122" cy="7200000"/>
            </a:xfrm>
            <a:prstGeom prst="trapezoid">
              <a:avLst>
                <a:gd name="adj" fmla="val 28407"/>
              </a:avLst>
            </a:prstGeom>
            <a:solidFill>
              <a:srgbClr val="FF1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" name="PA-矩形 2">
              <a:extLst>
                <a:ext uri="{FF2B5EF4-FFF2-40B4-BE49-F238E27FC236}">
                  <a16:creationId xmlns:a16="http://schemas.microsoft.com/office/drawing/2014/main" id="{5CD3A53B-499D-41A9-885D-B995A36B6079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6584188" y="-4988655"/>
              <a:ext cx="1116000" cy="144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31D51B5-7A47-4C89-993B-9AD488C1B1B9}"/>
              </a:ext>
            </a:extLst>
          </p:cNvPr>
          <p:cNvCxnSpPr>
            <a:cxnSpLocks/>
          </p:cNvCxnSpPr>
          <p:nvPr/>
        </p:nvCxnSpPr>
        <p:spPr>
          <a:xfrm flipH="1">
            <a:off x="-5284922" y="8175446"/>
            <a:ext cx="20905867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DAF5A7C-CE04-4287-8141-FC334D243478}"/>
              </a:ext>
            </a:extLst>
          </p:cNvPr>
          <p:cNvCxnSpPr>
            <a:cxnSpLocks/>
          </p:cNvCxnSpPr>
          <p:nvPr/>
        </p:nvCxnSpPr>
        <p:spPr>
          <a:xfrm flipH="1">
            <a:off x="-4482829" y="-1519014"/>
            <a:ext cx="21157659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8B2E349-58CA-4A61-BC81-1FFD71A9CDD2}"/>
              </a:ext>
            </a:extLst>
          </p:cNvPr>
          <p:cNvCxnSpPr>
            <a:cxnSpLocks/>
          </p:cNvCxnSpPr>
          <p:nvPr/>
        </p:nvCxnSpPr>
        <p:spPr>
          <a:xfrm flipV="1">
            <a:off x="16189361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头: 五边形 36">
            <a:extLst>
              <a:ext uri="{FF2B5EF4-FFF2-40B4-BE49-F238E27FC236}">
                <a16:creationId xmlns:a16="http://schemas.microsoft.com/office/drawing/2014/main" id="{103095C6-D397-4218-B0D5-2DA1D626F53F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D2E6E6-261E-4D6B-BD61-F0F05EE5EB14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CDE803A-4780-4393-842A-E6F5CC556D65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PA-直接连接符 152">
            <a:extLst>
              <a:ext uri="{FF2B5EF4-FFF2-40B4-BE49-F238E27FC236}">
                <a16:creationId xmlns:a16="http://schemas.microsoft.com/office/drawing/2014/main" id="{0065DBE5-CF74-499D-88F4-5450DFC8B831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 flipV="1">
            <a:off x="-2832269" y="-2574038"/>
            <a:ext cx="0" cy="11964690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A-图片 2">
            <a:extLst>
              <a:ext uri="{FF2B5EF4-FFF2-40B4-BE49-F238E27FC236}">
                <a16:creationId xmlns:a16="http://schemas.microsoft.com/office/drawing/2014/main" id="{D8CA1CFB-4132-429E-A742-845F47A436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3" cstate="email"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7511" r="-128"/>
          <a:stretch/>
        </p:blipFill>
        <p:spPr>
          <a:xfrm>
            <a:off x="9449894" y="0"/>
            <a:ext cx="2757499" cy="6857999"/>
          </a:xfrm>
          <a:prstGeom prst="rect">
            <a:avLst/>
          </a:prstGeom>
        </p:spPr>
      </p:pic>
      <p:cxnSp>
        <p:nvCxnSpPr>
          <p:cNvPr id="11" name="PA-直接连接符 10">
            <a:extLst>
              <a:ext uri="{FF2B5EF4-FFF2-40B4-BE49-F238E27FC236}">
                <a16:creationId xmlns:a16="http://schemas.microsoft.com/office/drawing/2014/main" id="{301CC332-E11C-40B4-B060-E456FD6B9777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V="1">
            <a:off x="9449894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PA-直接连接符 153">
            <a:extLst>
              <a:ext uri="{FF2B5EF4-FFF2-40B4-BE49-F238E27FC236}">
                <a16:creationId xmlns:a16="http://schemas.microsoft.com/office/drawing/2014/main" id="{386A6D26-18B3-4FDA-8605-CDF73DD1553E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-6320252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PA-组合 263">
            <a:extLst>
              <a:ext uri="{FF2B5EF4-FFF2-40B4-BE49-F238E27FC236}">
                <a16:creationId xmlns:a16="http://schemas.microsoft.com/office/drawing/2014/main" id="{2FDFB958-0592-478D-BA39-4D07DCAA425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527928" y="-693408"/>
            <a:ext cx="1679215" cy="1667103"/>
            <a:chOff x="6241924" y="2495913"/>
            <a:chExt cx="1679215" cy="1667103"/>
          </a:xfrm>
        </p:grpSpPr>
        <p:sp>
          <p:nvSpPr>
            <p:cNvPr id="20" name="PA-矩形 264">
              <a:extLst>
                <a:ext uri="{FF2B5EF4-FFF2-40B4-BE49-F238E27FC236}">
                  <a16:creationId xmlns:a16="http://schemas.microsoft.com/office/drawing/2014/main" id="{93B88CB2-0CB7-4611-A46F-0A7EC70D9D01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PA-矩形 265">
              <a:extLst>
                <a:ext uri="{FF2B5EF4-FFF2-40B4-BE49-F238E27FC236}">
                  <a16:creationId xmlns:a16="http://schemas.microsoft.com/office/drawing/2014/main" id="{7D1293A3-5BAB-46B9-AE20-6B4E1CE0E5D5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PA-矩形 266">
              <a:extLst>
                <a:ext uri="{FF2B5EF4-FFF2-40B4-BE49-F238E27FC236}">
                  <a16:creationId xmlns:a16="http://schemas.microsoft.com/office/drawing/2014/main" id="{0A0D045B-3783-4718-B98D-132A117A5C86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PA-矩形 267">
              <a:extLst>
                <a:ext uri="{FF2B5EF4-FFF2-40B4-BE49-F238E27FC236}">
                  <a16:creationId xmlns:a16="http://schemas.microsoft.com/office/drawing/2014/main" id="{D7EAA41A-1F4A-4FA4-8560-56291AFF3D7B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PA-矩形 268">
              <a:extLst>
                <a:ext uri="{FF2B5EF4-FFF2-40B4-BE49-F238E27FC236}">
                  <a16:creationId xmlns:a16="http://schemas.microsoft.com/office/drawing/2014/main" id="{3495592B-5AD1-4E8C-BA3C-220CEE8890A3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PA-矩形 269">
              <a:extLst>
                <a:ext uri="{FF2B5EF4-FFF2-40B4-BE49-F238E27FC236}">
                  <a16:creationId xmlns:a16="http://schemas.microsoft.com/office/drawing/2014/main" id="{EB6CCB83-6123-43E9-88F2-2CD6C45857A1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PA-矩形 270">
              <a:extLst>
                <a:ext uri="{FF2B5EF4-FFF2-40B4-BE49-F238E27FC236}">
                  <a16:creationId xmlns:a16="http://schemas.microsoft.com/office/drawing/2014/main" id="{80AACC67-7C32-415C-8F32-B671D691B12B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PA-组合 263">
            <a:extLst>
              <a:ext uri="{FF2B5EF4-FFF2-40B4-BE49-F238E27FC236}">
                <a16:creationId xmlns:a16="http://schemas.microsoft.com/office/drawing/2014/main" id="{76499006-0106-4407-993C-C70D0776F93D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557039" y="6073107"/>
            <a:ext cx="1679215" cy="1667103"/>
            <a:chOff x="6241924" y="2495913"/>
            <a:chExt cx="1679215" cy="1667103"/>
          </a:xfrm>
        </p:grpSpPr>
        <p:sp>
          <p:nvSpPr>
            <p:cNvPr id="29" name="PA-矩形 264">
              <a:extLst>
                <a:ext uri="{FF2B5EF4-FFF2-40B4-BE49-F238E27FC236}">
                  <a16:creationId xmlns:a16="http://schemas.microsoft.com/office/drawing/2014/main" id="{A79FC380-DB38-4211-B70D-3A0E3929C3A9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PA-矩形 265">
              <a:extLst>
                <a:ext uri="{FF2B5EF4-FFF2-40B4-BE49-F238E27FC236}">
                  <a16:creationId xmlns:a16="http://schemas.microsoft.com/office/drawing/2014/main" id="{FB2C084A-27DF-499E-848B-50F9F8E69632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PA-矩形 266">
              <a:extLst>
                <a:ext uri="{FF2B5EF4-FFF2-40B4-BE49-F238E27FC236}">
                  <a16:creationId xmlns:a16="http://schemas.microsoft.com/office/drawing/2014/main" id="{A7C6065F-3D14-4D4C-88E5-55B89AAA5D46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PA-矩形 267">
              <a:extLst>
                <a:ext uri="{FF2B5EF4-FFF2-40B4-BE49-F238E27FC236}">
                  <a16:creationId xmlns:a16="http://schemas.microsoft.com/office/drawing/2014/main" id="{5BBE95BD-81E8-4361-91CA-8CC1DCA60BAA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PA-矩形 268">
              <a:extLst>
                <a:ext uri="{FF2B5EF4-FFF2-40B4-BE49-F238E27FC236}">
                  <a16:creationId xmlns:a16="http://schemas.microsoft.com/office/drawing/2014/main" id="{14DE88CB-E3E6-41CB-8F76-0681AED5BEE7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PA-矩形 269">
              <a:extLst>
                <a:ext uri="{FF2B5EF4-FFF2-40B4-BE49-F238E27FC236}">
                  <a16:creationId xmlns:a16="http://schemas.microsoft.com/office/drawing/2014/main" id="{60368573-CAD2-48E3-8E88-07D9673A1260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PA-矩形 270">
              <a:extLst>
                <a:ext uri="{FF2B5EF4-FFF2-40B4-BE49-F238E27FC236}">
                  <a16:creationId xmlns:a16="http://schemas.microsoft.com/office/drawing/2014/main" id="{6042AD59-00CE-4E0E-B3C7-66ADFE0C365F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PA-组合 263">
            <a:extLst>
              <a:ext uri="{FF2B5EF4-FFF2-40B4-BE49-F238E27FC236}">
                <a16:creationId xmlns:a16="http://schemas.microsoft.com/office/drawing/2014/main" id="{C116D953-8E05-4988-A39B-81277B70F44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564552" y="-708703"/>
            <a:ext cx="1679215" cy="1667103"/>
            <a:chOff x="6241924" y="2495913"/>
            <a:chExt cx="1679215" cy="1667103"/>
          </a:xfrm>
        </p:grpSpPr>
        <p:sp>
          <p:nvSpPr>
            <p:cNvPr id="40" name="PA-矩形 264">
              <a:extLst>
                <a:ext uri="{FF2B5EF4-FFF2-40B4-BE49-F238E27FC236}">
                  <a16:creationId xmlns:a16="http://schemas.microsoft.com/office/drawing/2014/main" id="{9FD32948-C75C-4661-BB1C-F9A065CFA424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PA-矩形 265">
              <a:extLst>
                <a:ext uri="{FF2B5EF4-FFF2-40B4-BE49-F238E27FC236}">
                  <a16:creationId xmlns:a16="http://schemas.microsoft.com/office/drawing/2014/main" id="{B6B9BC29-4CF5-4B4A-B7C0-4421724D9C5D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PA-矩形 266">
              <a:extLst>
                <a:ext uri="{FF2B5EF4-FFF2-40B4-BE49-F238E27FC236}">
                  <a16:creationId xmlns:a16="http://schemas.microsoft.com/office/drawing/2014/main" id="{6F13B8A0-3AC7-407F-9C83-58B019A58D4E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PA-矩形 267">
              <a:extLst>
                <a:ext uri="{FF2B5EF4-FFF2-40B4-BE49-F238E27FC236}">
                  <a16:creationId xmlns:a16="http://schemas.microsoft.com/office/drawing/2014/main" id="{C1E91D27-244E-46B3-B28C-57646204E650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PA-矩形 268">
              <a:extLst>
                <a:ext uri="{FF2B5EF4-FFF2-40B4-BE49-F238E27FC236}">
                  <a16:creationId xmlns:a16="http://schemas.microsoft.com/office/drawing/2014/main" id="{8097CF61-B7DA-42A4-90EB-644DA28888F5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PA-矩形 269">
              <a:extLst>
                <a:ext uri="{FF2B5EF4-FFF2-40B4-BE49-F238E27FC236}">
                  <a16:creationId xmlns:a16="http://schemas.microsoft.com/office/drawing/2014/main" id="{8341B3DD-DEB0-4D03-8949-724ED2594113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PA-矩形 270">
              <a:extLst>
                <a:ext uri="{FF2B5EF4-FFF2-40B4-BE49-F238E27FC236}">
                  <a16:creationId xmlns:a16="http://schemas.microsoft.com/office/drawing/2014/main" id="{A6A546CE-365A-4FBE-A4C7-ED7541B8FB7E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PA-组合 213">
            <a:extLst>
              <a:ext uri="{FF2B5EF4-FFF2-40B4-BE49-F238E27FC236}">
                <a16:creationId xmlns:a16="http://schemas.microsoft.com/office/drawing/2014/main" id="{8C950889-96F5-4915-8E67-1E174D05552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 rot="5400000">
            <a:off x="9008732" y="3705539"/>
            <a:ext cx="837757" cy="164757"/>
            <a:chOff x="5965445" y="4497859"/>
            <a:chExt cx="837757" cy="164757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65A7FBB-C233-41C4-B5D8-D55A9020BE14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50" name="PA-直接连接符 4">
                <a:extLst>
                  <a:ext uri="{FF2B5EF4-FFF2-40B4-BE49-F238E27FC236}">
                    <a16:creationId xmlns:a16="http://schemas.microsoft.com/office/drawing/2014/main" id="{EE486C94-555A-4500-A110-57C60C1C5421}"/>
                  </a:ext>
                </a:extLst>
              </p:cNvPr>
              <p:cNvCxnSpPr>
                <a:cxnSpLocks/>
              </p:cNvCxnSpPr>
              <p:nvPr>
                <p:custDataLst>
                  <p:tags r:id="rId73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PA-直接连接符 8">
                <a:extLst>
                  <a:ext uri="{FF2B5EF4-FFF2-40B4-BE49-F238E27FC236}">
                    <a16:creationId xmlns:a16="http://schemas.microsoft.com/office/drawing/2014/main" id="{AF0E7F8E-A62C-4837-80C1-DAEDB9759EDF}"/>
                  </a:ext>
                </a:extLst>
              </p:cNvPr>
              <p:cNvCxnSpPr>
                <a:cxnSpLocks/>
              </p:cNvCxnSpPr>
              <p:nvPr>
                <p:custDataLst>
                  <p:tags r:id="rId74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PA-直接连接符 10">
                <a:extLst>
                  <a:ext uri="{FF2B5EF4-FFF2-40B4-BE49-F238E27FC236}">
                    <a16:creationId xmlns:a16="http://schemas.microsoft.com/office/drawing/2014/main" id="{EBC32CC9-B6A4-46FB-8779-588887D758C0}"/>
                  </a:ext>
                </a:extLst>
              </p:cNvPr>
              <p:cNvCxnSpPr>
                <a:cxnSpLocks/>
              </p:cNvCxnSpPr>
              <p:nvPr>
                <p:custDataLst>
                  <p:tags r:id="rId75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PA-图文框  215">
              <a:extLst>
                <a:ext uri="{FF2B5EF4-FFF2-40B4-BE49-F238E27FC236}">
                  <a16:creationId xmlns:a16="http://schemas.microsoft.com/office/drawing/2014/main" id="{84D3FFA5-5E03-47B4-9841-9978823F7A5C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3" name="PA-组合 263">
            <a:extLst>
              <a:ext uri="{FF2B5EF4-FFF2-40B4-BE49-F238E27FC236}">
                <a16:creationId xmlns:a16="http://schemas.microsoft.com/office/drawing/2014/main" id="{BAD89918-F22D-4113-94D8-8DA497E608D3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8496852" y="3025292"/>
            <a:ext cx="1679215" cy="1667103"/>
            <a:chOff x="6241924" y="2495913"/>
            <a:chExt cx="1679215" cy="1667103"/>
          </a:xfrm>
        </p:grpSpPr>
        <p:sp>
          <p:nvSpPr>
            <p:cNvPr id="54" name="PA-矩形 264">
              <a:extLst>
                <a:ext uri="{FF2B5EF4-FFF2-40B4-BE49-F238E27FC236}">
                  <a16:creationId xmlns:a16="http://schemas.microsoft.com/office/drawing/2014/main" id="{A8606311-704E-4E33-A812-D791AB6C8692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PA-矩形 265">
              <a:extLst>
                <a:ext uri="{FF2B5EF4-FFF2-40B4-BE49-F238E27FC236}">
                  <a16:creationId xmlns:a16="http://schemas.microsoft.com/office/drawing/2014/main" id="{A44EEC04-0F45-4E1A-91D4-6759642ED46B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PA-矩形 266">
              <a:extLst>
                <a:ext uri="{FF2B5EF4-FFF2-40B4-BE49-F238E27FC236}">
                  <a16:creationId xmlns:a16="http://schemas.microsoft.com/office/drawing/2014/main" id="{9ABB29DE-EFC6-43FF-938E-8DA0A612CD1C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PA-矩形 267">
              <a:extLst>
                <a:ext uri="{FF2B5EF4-FFF2-40B4-BE49-F238E27FC236}">
                  <a16:creationId xmlns:a16="http://schemas.microsoft.com/office/drawing/2014/main" id="{A9DA6001-B2D5-477D-B019-A5EF83CE127A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PA-矩形 268">
              <a:extLst>
                <a:ext uri="{FF2B5EF4-FFF2-40B4-BE49-F238E27FC236}">
                  <a16:creationId xmlns:a16="http://schemas.microsoft.com/office/drawing/2014/main" id="{B697A182-B4E8-4F23-B8A7-70ABF2B5F831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PA-矩形 269">
              <a:extLst>
                <a:ext uri="{FF2B5EF4-FFF2-40B4-BE49-F238E27FC236}">
                  <a16:creationId xmlns:a16="http://schemas.microsoft.com/office/drawing/2014/main" id="{E0D067F0-1883-4180-88A9-B959406F8B5F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PA-矩形 270">
              <a:extLst>
                <a:ext uri="{FF2B5EF4-FFF2-40B4-BE49-F238E27FC236}">
                  <a16:creationId xmlns:a16="http://schemas.microsoft.com/office/drawing/2014/main" id="{BBC88CF8-348C-49E4-8C36-E5FF1F32A41B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1" name="PA-组合 213">
            <a:extLst>
              <a:ext uri="{FF2B5EF4-FFF2-40B4-BE49-F238E27FC236}">
                <a16:creationId xmlns:a16="http://schemas.microsoft.com/office/drawing/2014/main" id="{1FED1103-6F06-4819-BF8F-8C5F735527B5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 rot="5400000">
            <a:off x="8988869" y="3305297"/>
            <a:ext cx="837757" cy="164757"/>
            <a:chOff x="5965445" y="4497859"/>
            <a:chExt cx="837757" cy="164757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C6BC633-8AFB-41A5-9A48-9E5892DF22F8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64" name="PA-直接连接符 4">
                <a:extLst>
                  <a:ext uri="{FF2B5EF4-FFF2-40B4-BE49-F238E27FC236}">
                    <a16:creationId xmlns:a16="http://schemas.microsoft.com/office/drawing/2014/main" id="{D7FC8B06-CCAF-4DED-B18B-7F39DA8B34B6}"/>
                  </a:ext>
                </a:extLst>
              </p:cNvPr>
              <p:cNvCxnSpPr>
                <a:cxnSpLocks/>
              </p:cNvCxnSpPr>
              <p:nvPr>
                <p:custDataLst>
                  <p:tags r:id="rId62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PA-直接连接符 8">
                <a:extLst>
                  <a:ext uri="{FF2B5EF4-FFF2-40B4-BE49-F238E27FC236}">
                    <a16:creationId xmlns:a16="http://schemas.microsoft.com/office/drawing/2014/main" id="{1F8CBBB8-5E04-4871-9D8E-FACE57C01839}"/>
                  </a:ext>
                </a:extLst>
              </p:cNvPr>
              <p:cNvCxnSpPr>
                <a:cxnSpLocks/>
              </p:cNvCxnSpPr>
              <p:nvPr>
                <p:custDataLst>
                  <p:tags r:id="rId63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PA-直接连接符 10">
                <a:extLst>
                  <a:ext uri="{FF2B5EF4-FFF2-40B4-BE49-F238E27FC236}">
                    <a16:creationId xmlns:a16="http://schemas.microsoft.com/office/drawing/2014/main" id="{E8904D81-9C77-4827-9454-7E6069F1DD11}"/>
                  </a:ext>
                </a:extLst>
              </p:cNvPr>
              <p:cNvCxnSpPr>
                <a:cxnSpLocks/>
              </p:cNvCxnSpPr>
              <p:nvPr>
                <p:custDataLst>
                  <p:tags r:id="rId64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PA-图文框  215">
              <a:extLst>
                <a:ext uri="{FF2B5EF4-FFF2-40B4-BE49-F238E27FC236}">
                  <a16:creationId xmlns:a16="http://schemas.microsoft.com/office/drawing/2014/main" id="{49C08DF0-AE1F-4133-B4A9-CA1F2C272D9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7" name="PA-组合 263">
            <a:extLst>
              <a:ext uri="{FF2B5EF4-FFF2-40B4-BE49-F238E27FC236}">
                <a16:creationId xmlns:a16="http://schemas.microsoft.com/office/drawing/2014/main" id="{C4315723-194E-4063-8555-A0147074D54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8519540" y="2669619"/>
            <a:ext cx="1679215" cy="1667103"/>
            <a:chOff x="6241924" y="2495913"/>
            <a:chExt cx="1679215" cy="1667103"/>
          </a:xfrm>
        </p:grpSpPr>
        <p:sp>
          <p:nvSpPr>
            <p:cNvPr id="68" name="PA-矩形 264">
              <a:extLst>
                <a:ext uri="{FF2B5EF4-FFF2-40B4-BE49-F238E27FC236}">
                  <a16:creationId xmlns:a16="http://schemas.microsoft.com/office/drawing/2014/main" id="{1724595B-6F6A-4C1E-9675-4722BF5D4606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PA-矩形 265">
              <a:extLst>
                <a:ext uri="{FF2B5EF4-FFF2-40B4-BE49-F238E27FC236}">
                  <a16:creationId xmlns:a16="http://schemas.microsoft.com/office/drawing/2014/main" id="{AFE7B084-AD27-46F1-8E62-7DF537C85C27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PA-矩形 266">
              <a:extLst>
                <a:ext uri="{FF2B5EF4-FFF2-40B4-BE49-F238E27FC236}">
                  <a16:creationId xmlns:a16="http://schemas.microsoft.com/office/drawing/2014/main" id="{9070763F-F341-4DBD-8776-B83C72D6472A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PA-矩形 267">
              <a:extLst>
                <a:ext uri="{FF2B5EF4-FFF2-40B4-BE49-F238E27FC236}">
                  <a16:creationId xmlns:a16="http://schemas.microsoft.com/office/drawing/2014/main" id="{9CAF6CDD-D187-4702-85A7-076DE3F3043C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PA-矩形 268">
              <a:extLst>
                <a:ext uri="{FF2B5EF4-FFF2-40B4-BE49-F238E27FC236}">
                  <a16:creationId xmlns:a16="http://schemas.microsoft.com/office/drawing/2014/main" id="{E34E5B6F-B33B-45A1-B0D4-4A7E0CB289B1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PA-矩形 269">
              <a:extLst>
                <a:ext uri="{FF2B5EF4-FFF2-40B4-BE49-F238E27FC236}">
                  <a16:creationId xmlns:a16="http://schemas.microsoft.com/office/drawing/2014/main" id="{A7C1D991-E3E6-4920-9A86-4FB0DE77090B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PA-矩形 270">
              <a:extLst>
                <a:ext uri="{FF2B5EF4-FFF2-40B4-BE49-F238E27FC236}">
                  <a16:creationId xmlns:a16="http://schemas.microsoft.com/office/drawing/2014/main" id="{48981609-5AA6-4749-9770-97F864B242C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5" name="PA-组合 213">
            <a:extLst>
              <a:ext uri="{FF2B5EF4-FFF2-40B4-BE49-F238E27FC236}">
                <a16:creationId xmlns:a16="http://schemas.microsoft.com/office/drawing/2014/main" id="{363849DA-3A83-424E-B1A6-F4A9AFD4A18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 rot="5400000">
            <a:off x="9002808" y="2903963"/>
            <a:ext cx="837757" cy="164757"/>
            <a:chOff x="5965445" y="4497859"/>
            <a:chExt cx="837757" cy="164757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E0FA634-B539-4720-9343-B7B4B24681F9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78" name="PA-直接连接符 4">
                <a:extLst>
                  <a:ext uri="{FF2B5EF4-FFF2-40B4-BE49-F238E27FC236}">
                    <a16:creationId xmlns:a16="http://schemas.microsoft.com/office/drawing/2014/main" id="{DA3C796E-EE2C-4946-B8F2-AFBD8F078105}"/>
                  </a:ext>
                </a:extLst>
              </p:cNvPr>
              <p:cNvCxnSpPr>
                <a:cxnSpLocks/>
              </p:cNvCxnSpPr>
              <p:nvPr>
                <p:custDataLst>
                  <p:tags r:id="rId51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PA-直接连接符 8">
                <a:extLst>
                  <a:ext uri="{FF2B5EF4-FFF2-40B4-BE49-F238E27FC236}">
                    <a16:creationId xmlns:a16="http://schemas.microsoft.com/office/drawing/2014/main" id="{35CD1232-87CA-411F-AD22-E881B1D98E21}"/>
                  </a:ext>
                </a:extLst>
              </p:cNvPr>
              <p:cNvCxnSpPr>
                <a:cxnSpLocks/>
              </p:cNvCxnSpPr>
              <p:nvPr>
                <p:custDataLst>
                  <p:tags r:id="rId52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PA-直接连接符 10">
                <a:extLst>
                  <a:ext uri="{FF2B5EF4-FFF2-40B4-BE49-F238E27FC236}">
                    <a16:creationId xmlns:a16="http://schemas.microsoft.com/office/drawing/2014/main" id="{52A098D8-A331-466B-ACA2-D6D427714E03}"/>
                  </a:ext>
                </a:extLst>
              </p:cNvPr>
              <p:cNvCxnSpPr>
                <a:cxnSpLocks/>
              </p:cNvCxnSpPr>
              <p:nvPr>
                <p:custDataLst>
                  <p:tags r:id="rId53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PA-图文框  215">
              <a:extLst>
                <a:ext uri="{FF2B5EF4-FFF2-40B4-BE49-F238E27FC236}">
                  <a16:creationId xmlns:a16="http://schemas.microsoft.com/office/drawing/2014/main" id="{1DF03F06-3E97-4DA2-8C93-71E5E7B061B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1" name="PA-组合 263">
            <a:extLst>
              <a:ext uri="{FF2B5EF4-FFF2-40B4-BE49-F238E27FC236}">
                <a16:creationId xmlns:a16="http://schemas.microsoft.com/office/drawing/2014/main" id="{F843CCF5-8C84-4ED7-A271-54CF29AE2FFD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533479" y="2268285"/>
            <a:ext cx="1679215" cy="1667103"/>
            <a:chOff x="6241924" y="2495913"/>
            <a:chExt cx="1679215" cy="1667103"/>
          </a:xfrm>
        </p:grpSpPr>
        <p:sp>
          <p:nvSpPr>
            <p:cNvPr id="82" name="PA-矩形 264">
              <a:extLst>
                <a:ext uri="{FF2B5EF4-FFF2-40B4-BE49-F238E27FC236}">
                  <a16:creationId xmlns:a16="http://schemas.microsoft.com/office/drawing/2014/main" id="{CA6FD98C-15AE-448B-B6E4-D7BA88CBAC2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PA-矩形 265">
              <a:extLst>
                <a:ext uri="{FF2B5EF4-FFF2-40B4-BE49-F238E27FC236}">
                  <a16:creationId xmlns:a16="http://schemas.microsoft.com/office/drawing/2014/main" id="{94C6E126-2421-4B0C-8FC4-290C2E67D52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PA-矩形 266">
              <a:extLst>
                <a:ext uri="{FF2B5EF4-FFF2-40B4-BE49-F238E27FC236}">
                  <a16:creationId xmlns:a16="http://schemas.microsoft.com/office/drawing/2014/main" id="{38830641-023F-4D89-ABF1-3D647A0EA0C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PA-矩形 267">
              <a:extLst>
                <a:ext uri="{FF2B5EF4-FFF2-40B4-BE49-F238E27FC236}">
                  <a16:creationId xmlns:a16="http://schemas.microsoft.com/office/drawing/2014/main" id="{9070C031-7D96-4F25-8D4B-4AD95791036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PA-矩形 268">
              <a:extLst>
                <a:ext uri="{FF2B5EF4-FFF2-40B4-BE49-F238E27FC236}">
                  <a16:creationId xmlns:a16="http://schemas.microsoft.com/office/drawing/2014/main" id="{239C2C55-62E7-4161-ACAE-64CB96ED9A8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PA-矩形 269">
              <a:extLst>
                <a:ext uri="{FF2B5EF4-FFF2-40B4-BE49-F238E27FC236}">
                  <a16:creationId xmlns:a16="http://schemas.microsoft.com/office/drawing/2014/main" id="{574AD8E5-4473-405A-9846-80B57B747BE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PA-矩形 270">
              <a:extLst>
                <a:ext uri="{FF2B5EF4-FFF2-40B4-BE49-F238E27FC236}">
                  <a16:creationId xmlns:a16="http://schemas.microsoft.com/office/drawing/2014/main" id="{8B282139-B536-40DF-9EAE-35951AB507BB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2" name="PA-组合 213">
            <a:extLst>
              <a:ext uri="{FF2B5EF4-FFF2-40B4-BE49-F238E27FC236}">
                <a16:creationId xmlns:a16="http://schemas.microsoft.com/office/drawing/2014/main" id="{33F2E6BF-DEC2-47F0-98C7-D29D10D977D2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 rot="5400000">
            <a:off x="9002808" y="2403428"/>
            <a:ext cx="837757" cy="164757"/>
            <a:chOff x="5965445" y="4497859"/>
            <a:chExt cx="837757" cy="164757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9FC9AB45-2D8B-4F2B-AB3D-A259A3ACDEB2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95" name="PA-直接连接符 4">
                <a:extLst>
                  <a:ext uri="{FF2B5EF4-FFF2-40B4-BE49-F238E27FC236}">
                    <a16:creationId xmlns:a16="http://schemas.microsoft.com/office/drawing/2014/main" id="{EBF54364-98FF-4A4D-A9F4-26E114DC8B8C}"/>
                  </a:ext>
                </a:extLst>
              </p:cNvPr>
              <p:cNvCxnSpPr>
                <a:cxnSpLocks/>
              </p:cNvCxnSpPr>
              <p:nvPr>
                <p:custDataLst>
                  <p:tags r:id="rId40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PA-直接连接符 8">
                <a:extLst>
                  <a:ext uri="{FF2B5EF4-FFF2-40B4-BE49-F238E27FC236}">
                    <a16:creationId xmlns:a16="http://schemas.microsoft.com/office/drawing/2014/main" id="{1A89DB46-6E4D-4078-BCA4-2BDA8861A090}"/>
                  </a:ext>
                </a:extLst>
              </p:cNvPr>
              <p:cNvCxnSpPr>
                <a:cxnSpLocks/>
              </p:cNvCxnSpPr>
              <p:nvPr>
                <p:custDataLst>
                  <p:tags r:id="rId41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PA-直接连接符 10">
                <a:extLst>
                  <a:ext uri="{FF2B5EF4-FFF2-40B4-BE49-F238E27FC236}">
                    <a16:creationId xmlns:a16="http://schemas.microsoft.com/office/drawing/2014/main" id="{704EFA20-F726-4A0A-B496-F0738288790C}"/>
                  </a:ext>
                </a:extLst>
              </p:cNvPr>
              <p:cNvCxnSpPr>
                <a:cxnSpLocks/>
              </p:cNvCxnSpPr>
              <p:nvPr>
                <p:custDataLst>
                  <p:tags r:id="rId42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PA-图文框  215">
              <a:extLst>
                <a:ext uri="{FF2B5EF4-FFF2-40B4-BE49-F238E27FC236}">
                  <a16:creationId xmlns:a16="http://schemas.microsoft.com/office/drawing/2014/main" id="{F37BF94F-5BB3-4961-A99E-62D0F078018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8" name="PA-组合 263">
            <a:extLst>
              <a:ext uri="{FF2B5EF4-FFF2-40B4-BE49-F238E27FC236}">
                <a16:creationId xmlns:a16="http://schemas.microsoft.com/office/drawing/2014/main" id="{96482FF6-8FEF-4154-B061-ADB861CB19BC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8533479" y="1767750"/>
            <a:ext cx="1679215" cy="1667103"/>
            <a:chOff x="6241924" y="2495913"/>
            <a:chExt cx="1679215" cy="1667103"/>
          </a:xfrm>
        </p:grpSpPr>
        <p:sp>
          <p:nvSpPr>
            <p:cNvPr id="99" name="PA-矩形 264">
              <a:extLst>
                <a:ext uri="{FF2B5EF4-FFF2-40B4-BE49-F238E27FC236}">
                  <a16:creationId xmlns:a16="http://schemas.microsoft.com/office/drawing/2014/main" id="{A22F0F1A-9A0B-4F4D-8BB7-B9D606C45E9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PA-矩形 265">
              <a:extLst>
                <a:ext uri="{FF2B5EF4-FFF2-40B4-BE49-F238E27FC236}">
                  <a16:creationId xmlns:a16="http://schemas.microsoft.com/office/drawing/2014/main" id="{C30C61F6-4045-48F7-8D07-EC10BD98769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PA-矩形 266">
              <a:extLst>
                <a:ext uri="{FF2B5EF4-FFF2-40B4-BE49-F238E27FC236}">
                  <a16:creationId xmlns:a16="http://schemas.microsoft.com/office/drawing/2014/main" id="{8C564F5A-E147-476D-B176-948684EA55B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PA-矩形 267">
              <a:extLst>
                <a:ext uri="{FF2B5EF4-FFF2-40B4-BE49-F238E27FC236}">
                  <a16:creationId xmlns:a16="http://schemas.microsoft.com/office/drawing/2014/main" id="{05B6D389-3B26-47C4-843F-5B171057E6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PA-矩形 268">
              <a:extLst>
                <a:ext uri="{FF2B5EF4-FFF2-40B4-BE49-F238E27FC236}">
                  <a16:creationId xmlns:a16="http://schemas.microsoft.com/office/drawing/2014/main" id="{A8B65F5D-C869-4419-BF11-692585EB773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PA-矩形 269">
              <a:extLst>
                <a:ext uri="{FF2B5EF4-FFF2-40B4-BE49-F238E27FC236}">
                  <a16:creationId xmlns:a16="http://schemas.microsoft.com/office/drawing/2014/main" id="{A6AD7BC9-D058-4A15-A2D7-C70FCA13DD0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PA-矩形 270">
              <a:extLst>
                <a:ext uri="{FF2B5EF4-FFF2-40B4-BE49-F238E27FC236}">
                  <a16:creationId xmlns:a16="http://schemas.microsoft.com/office/drawing/2014/main" id="{BE573EBD-8CC0-4CCD-B635-2167E7D134B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6" name="PA-组合 213">
            <a:extLst>
              <a:ext uri="{FF2B5EF4-FFF2-40B4-BE49-F238E27FC236}">
                <a16:creationId xmlns:a16="http://schemas.microsoft.com/office/drawing/2014/main" id="{0C7CBD27-19FC-46E5-BACA-A39EF1ECBE9D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 rot="5400000">
            <a:off x="9015527" y="1789810"/>
            <a:ext cx="837757" cy="164757"/>
            <a:chOff x="5965445" y="4497859"/>
            <a:chExt cx="837757" cy="164757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43110991-6314-4BC4-AA34-9ED5DDA51B9E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109" name="PA-直接连接符 4">
                <a:extLst>
                  <a:ext uri="{FF2B5EF4-FFF2-40B4-BE49-F238E27FC236}">
                    <a16:creationId xmlns:a16="http://schemas.microsoft.com/office/drawing/2014/main" id="{02C2E85D-A1A0-4517-8C32-5686F67C217E}"/>
                  </a:ext>
                </a:extLst>
              </p:cNvPr>
              <p:cNvCxnSpPr>
                <a:cxnSpLocks/>
              </p:cNvCxnSpPr>
              <p:nvPr>
                <p:custDataLst>
                  <p:tags r:id="rId29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PA-直接连接符 8">
                <a:extLst>
                  <a:ext uri="{FF2B5EF4-FFF2-40B4-BE49-F238E27FC236}">
                    <a16:creationId xmlns:a16="http://schemas.microsoft.com/office/drawing/2014/main" id="{263EBF82-EB82-4353-BAF3-75F057A661A2}"/>
                  </a:ext>
                </a:extLst>
              </p:cNvPr>
              <p:cNvCxnSpPr>
                <a:cxnSpLocks/>
              </p:cNvCxnSpPr>
              <p:nvPr>
                <p:custDataLst>
                  <p:tags r:id="rId30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PA-直接连接符 10">
                <a:extLst>
                  <a:ext uri="{FF2B5EF4-FFF2-40B4-BE49-F238E27FC236}">
                    <a16:creationId xmlns:a16="http://schemas.microsoft.com/office/drawing/2014/main" id="{3BEA154B-88FD-466F-AFCD-D33F46B45CA7}"/>
                  </a:ext>
                </a:extLst>
              </p:cNvPr>
              <p:cNvCxnSpPr>
                <a:cxnSpLocks/>
              </p:cNvCxnSpPr>
              <p:nvPr>
                <p:custDataLst>
                  <p:tags r:id="rId31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PA-图文框  215">
              <a:extLst>
                <a:ext uri="{FF2B5EF4-FFF2-40B4-BE49-F238E27FC236}">
                  <a16:creationId xmlns:a16="http://schemas.microsoft.com/office/drawing/2014/main" id="{0EA39E07-7AFB-4F1B-B641-DAE84B32D8B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12" name="PA-组合 263">
            <a:extLst>
              <a:ext uri="{FF2B5EF4-FFF2-40B4-BE49-F238E27FC236}">
                <a16:creationId xmlns:a16="http://schemas.microsoft.com/office/drawing/2014/main" id="{B2513FEC-3708-42D9-B9A6-B17075F15B4C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8546198" y="1154132"/>
            <a:ext cx="1679215" cy="1667103"/>
            <a:chOff x="6241924" y="2495913"/>
            <a:chExt cx="1679215" cy="1667103"/>
          </a:xfrm>
        </p:grpSpPr>
        <p:sp>
          <p:nvSpPr>
            <p:cNvPr id="113" name="PA-矩形 264">
              <a:extLst>
                <a:ext uri="{FF2B5EF4-FFF2-40B4-BE49-F238E27FC236}">
                  <a16:creationId xmlns:a16="http://schemas.microsoft.com/office/drawing/2014/main" id="{FD1EFEC4-18C7-4EB5-924D-7BDC3198484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PA-矩形 265">
              <a:extLst>
                <a:ext uri="{FF2B5EF4-FFF2-40B4-BE49-F238E27FC236}">
                  <a16:creationId xmlns:a16="http://schemas.microsoft.com/office/drawing/2014/main" id="{DF72E303-7BCB-412C-995C-9A3E9FF6B9D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PA-矩形 266">
              <a:extLst>
                <a:ext uri="{FF2B5EF4-FFF2-40B4-BE49-F238E27FC236}">
                  <a16:creationId xmlns:a16="http://schemas.microsoft.com/office/drawing/2014/main" id="{C9F64BB1-183F-4141-9F48-D0EFD489EA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PA-矩形 267">
              <a:extLst>
                <a:ext uri="{FF2B5EF4-FFF2-40B4-BE49-F238E27FC236}">
                  <a16:creationId xmlns:a16="http://schemas.microsoft.com/office/drawing/2014/main" id="{B83A4F4B-95DE-4935-9762-A20129A60A2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PA-矩形 268">
              <a:extLst>
                <a:ext uri="{FF2B5EF4-FFF2-40B4-BE49-F238E27FC236}">
                  <a16:creationId xmlns:a16="http://schemas.microsoft.com/office/drawing/2014/main" id="{F5D51EEB-AB72-4F56-B269-A3DE186BFA2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PA-矩形 269">
              <a:extLst>
                <a:ext uri="{FF2B5EF4-FFF2-40B4-BE49-F238E27FC236}">
                  <a16:creationId xmlns:a16="http://schemas.microsoft.com/office/drawing/2014/main" id="{D4009DB0-BDED-4032-B2FF-3DC3ACAC2DE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PA-矩形 270">
              <a:extLst>
                <a:ext uri="{FF2B5EF4-FFF2-40B4-BE49-F238E27FC236}">
                  <a16:creationId xmlns:a16="http://schemas.microsoft.com/office/drawing/2014/main" id="{049B1A3A-E0EA-4310-BBB3-E54B8E66188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14" name="PA-图片 2">
            <a:extLst>
              <a:ext uri="{FF2B5EF4-FFF2-40B4-BE49-F238E27FC236}">
                <a16:creationId xmlns:a16="http://schemas.microsoft.com/office/drawing/2014/main" id="{BD8DD7F8-4E46-48CE-B99E-85DD44C55AB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103" cstate="email"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71895"/>
          <a:stretch/>
        </p:blipFill>
        <p:spPr>
          <a:xfrm>
            <a:off x="0" y="5780"/>
            <a:ext cx="3426449" cy="68579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D60201-6794-41A0-ABC0-2AB8ADF983ED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 rot="-1620000">
            <a:off x="509465" y="1759063"/>
            <a:ext cx="2434847" cy="2483405"/>
          </a:xfrm>
          <a:prstGeom prst="rect">
            <a:avLst/>
          </a:prstGeom>
        </p:spPr>
      </p:pic>
      <p:cxnSp>
        <p:nvCxnSpPr>
          <p:cNvPr id="88" name="PA-直接连接符 87">
            <a:extLst>
              <a:ext uri="{FF2B5EF4-FFF2-40B4-BE49-F238E27FC236}">
                <a16:creationId xmlns:a16="http://schemas.microsoft.com/office/drawing/2014/main" id="{46160293-2BDA-4B9E-BC61-4A6F342C4FB5}"/>
              </a:ext>
            </a:extLst>
          </p:cNvPr>
          <p:cNvCxnSpPr>
            <a:cxnSpLocks/>
          </p:cNvCxnSpPr>
          <p:nvPr>
            <p:custDataLst>
              <p:tags r:id="rId20"/>
            </p:custDataLst>
          </p:nvPr>
        </p:nvCxnSpPr>
        <p:spPr>
          <a:xfrm flipV="1">
            <a:off x="3426453" y="-2553345"/>
            <a:ext cx="0" cy="11964690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39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00"/>
    </mc:Choice>
    <mc:Fallback xmlns="">
      <p:transition advTm="5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080000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0.00104 0.99537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97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repeatCount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6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-4080000">
                                      <p:cBhvr>
                                        <p:cTn id="2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3.125E-6 4.07407E-6 L -0.00235 -0.98681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932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repeatCount="6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repeatCount="6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mp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Rot by="4080000">
                                      <p:cBhvr>
                                        <p:cTn id="3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4.16667E-6 2.96296E-6 L -0.00065 0.98889 " pathEditMode="relative" rAng="0" ptsTypes="AA">
                                      <p:cBhvr>
                                        <p:cTn id="38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500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repeatCount="6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repeatCount="6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3">
            <a:extLst>
              <a:ext uri="{FF2B5EF4-FFF2-40B4-BE49-F238E27FC236}">
                <a16:creationId xmlns:a16="http://schemas.microsoft.com/office/drawing/2014/main" id="{67BD5788-2557-4669-9826-41442F6E053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8220581">
            <a:off x="2547792" y="-3791693"/>
            <a:ext cx="1117122" cy="14400000"/>
            <a:chOff x="6583627" y="-4988655"/>
            <a:chExt cx="1117122" cy="14400000"/>
          </a:xfrm>
        </p:grpSpPr>
        <p:sp>
          <p:nvSpPr>
            <p:cNvPr id="2" name="PA-梯形 1">
              <a:extLst>
                <a:ext uri="{FF2B5EF4-FFF2-40B4-BE49-F238E27FC236}">
                  <a16:creationId xmlns:a16="http://schemas.microsoft.com/office/drawing/2014/main" id="{B7AEDB3F-01F4-45D7-B916-06BD7F4350E2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6583627" y="2211345"/>
              <a:ext cx="1117122" cy="7200000"/>
            </a:xfrm>
            <a:prstGeom prst="trapezoid">
              <a:avLst>
                <a:gd name="adj" fmla="val 28407"/>
              </a:avLst>
            </a:prstGeom>
            <a:solidFill>
              <a:srgbClr val="FF1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" name="PA-矩形 2">
              <a:extLst>
                <a:ext uri="{FF2B5EF4-FFF2-40B4-BE49-F238E27FC236}">
                  <a16:creationId xmlns:a16="http://schemas.microsoft.com/office/drawing/2014/main" id="{5CD3A53B-499D-41A9-885D-B995A36B6079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6584188" y="-4988655"/>
              <a:ext cx="1116000" cy="144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31D51B5-7A47-4C89-993B-9AD488C1B1B9}"/>
              </a:ext>
            </a:extLst>
          </p:cNvPr>
          <p:cNvCxnSpPr>
            <a:cxnSpLocks/>
          </p:cNvCxnSpPr>
          <p:nvPr/>
        </p:nvCxnSpPr>
        <p:spPr>
          <a:xfrm flipH="1">
            <a:off x="-5284922" y="8175446"/>
            <a:ext cx="20905867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DAF5A7C-CE04-4287-8141-FC334D243478}"/>
              </a:ext>
            </a:extLst>
          </p:cNvPr>
          <p:cNvCxnSpPr>
            <a:cxnSpLocks/>
          </p:cNvCxnSpPr>
          <p:nvPr/>
        </p:nvCxnSpPr>
        <p:spPr>
          <a:xfrm flipH="1">
            <a:off x="-4482829" y="-1519014"/>
            <a:ext cx="21157659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8B2E349-58CA-4A61-BC81-1FFD71A9CDD2}"/>
              </a:ext>
            </a:extLst>
          </p:cNvPr>
          <p:cNvCxnSpPr>
            <a:cxnSpLocks/>
          </p:cNvCxnSpPr>
          <p:nvPr/>
        </p:nvCxnSpPr>
        <p:spPr>
          <a:xfrm flipV="1">
            <a:off x="16189361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头: 五边形 36">
            <a:extLst>
              <a:ext uri="{FF2B5EF4-FFF2-40B4-BE49-F238E27FC236}">
                <a16:creationId xmlns:a16="http://schemas.microsoft.com/office/drawing/2014/main" id="{103095C6-D397-4218-B0D5-2DA1D626F53F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D2E6E6-261E-4D6B-BD61-F0F05EE5EB14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CDE803A-4780-4393-842A-E6F5CC556D65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PA-直接连接符 152">
            <a:extLst>
              <a:ext uri="{FF2B5EF4-FFF2-40B4-BE49-F238E27FC236}">
                <a16:creationId xmlns:a16="http://schemas.microsoft.com/office/drawing/2014/main" id="{0065DBE5-CF74-499D-88F4-5450DFC8B831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 flipV="1">
            <a:off x="-2832269" y="-2574038"/>
            <a:ext cx="0" cy="11964690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A-图片 2">
            <a:extLst>
              <a:ext uri="{FF2B5EF4-FFF2-40B4-BE49-F238E27FC236}">
                <a16:creationId xmlns:a16="http://schemas.microsoft.com/office/drawing/2014/main" id="{D8CA1CFB-4132-429E-A742-845F47A436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3" cstate="email"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7511" r="-128"/>
          <a:stretch/>
        </p:blipFill>
        <p:spPr>
          <a:xfrm>
            <a:off x="9449894" y="0"/>
            <a:ext cx="2757499" cy="6857999"/>
          </a:xfrm>
          <a:prstGeom prst="rect">
            <a:avLst/>
          </a:prstGeom>
        </p:spPr>
      </p:pic>
      <p:cxnSp>
        <p:nvCxnSpPr>
          <p:cNvPr id="11" name="PA-直接连接符 10">
            <a:extLst>
              <a:ext uri="{FF2B5EF4-FFF2-40B4-BE49-F238E27FC236}">
                <a16:creationId xmlns:a16="http://schemas.microsoft.com/office/drawing/2014/main" id="{301CC332-E11C-40B4-B060-E456FD6B9777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V="1">
            <a:off x="9449894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PA-直接连接符 153">
            <a:extLst>
              <a:ext uri="{FF2B5EF4-FFF2-40B4-BE49-F238E27FC236}">
                <a16:creationId xmlns:a16="http://schemas.microsoft.com/office/drawing/2014/main" id="{386A6D26-18B3-4FDA-8605-CDF73DD1553E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-6320252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PA-组合 263">
            <a:extLst>
              <a:ext uri="{FF2B5EF4-FFF2-40B4-BE49-F238E27FC236}">
                <a16:creationId xmlns:a16="http://schemas.microsoft.com/office/drawing/2014/main" id="{2FDFB958-0592-478D-BA39-4D07DCAA425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513663" y="6105996"/>
            <a:ext cx="1679215" cy="1667103"/>
            <a:chOff x="6241924" y="2495913"/>
            <a:chExt cx="1679215" cy="1667103"/>
          </a:xfrm>
        </p:grpSpPr>
        <p:sp>
          <p:nvSpPr>
            <p:cNvPr id="20" name="PA-矩形 264">
              <a:extLst>
                <a:ext uri="{FF2B5EF4-FFF2-40B4-BE49-F238E27FC236}">
                  <a16:creationId xmlns:a16="http://schemas.microsoft.com/office/drawing/2014/main" id="{93B88CB2-0CB7-4611-A46F-0A7EC70D9D01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PA-矩形 265">
              <a:extLst>
                <a:ext uri="{FF2B5EF4-FFF2-40B4-BE49-F238E27FC236}">
                  <a16:creationId xmlns:a16="http://schemas.microsoft.com/office/drawing/2014/main" id="{7D1293A3-5BAB-46B9-AE20-6B4E1CE0E5D5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PA-矩形 266">
              <a:extLst>
                <a:ext uri="{FF2B5EF4-FFF2-40B4-BE49-F238E27FC236}">
                  <a16:creationId xmlns:a16="http://schemas.microsoft.com/office/drawing/2014/main" id="{0A0D045B-3783-4718-B98D-132A117A5C86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PA-矩形 267">
              <a:extLst>
                <a:ext uri="{FF2B5EF4-FFF2-40B4-BE49-F238E27FC236}">
                  <a16:creationId xmlns:a16="http://schemas.microsoft.com/office/drawing/2014/main" id="{D7EAA41A-1F4A-4FA4-8560-56291AFF3D7B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PA-矩形 268">
              <a:extLst>
                <a:ext uri="{FF2B5EF4-FFF2-40B4-BE49-F238E27FC236}">
                  <a16:creationId xmlns:a16="http://schemas.microsoft.com/office/drawing/2014/main" id="{3495592B-5AD1-4E8C-BA3C-220CEE8890A3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PA-矩形 269">
              <a:extLst>
                <a:ext uri="{FF2B5EF4-FFF2-40B4-BE49-F238E27FC236}">
                  <a16:creationId xmlns:a16="http://schemas.microsoft.com/office/drawing/2014/main" id="{EB6CCB83-6123-43E9-88F2-2CD6C45857A1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PA-矩形 270">
              <a:extLst>
                <a:ext uri="{FF2B5EF4-FFF2-40B4-BE49-F238E27FC236}">
                  <a16:creationId xmlns:a16="http://schemas.microsoft.com/office/drawing/2014/main" id="{80AACC67-7C32-415C-8F32-B671D691B12B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PA-组合 263">
            <a:extLst>
              <a:ext uri="{FF2B5EF4-FFF2-40B4-BE49-F238E27FC236}">
                <a16:creationId xmlns:a16="http://schemas.microsoft.com/office/drawing/2014/main" id="{76499006-0106-4407-993C-C70D0776F93D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557431" y="-657511"/>
            <a:ext cx="1679215" cy="1667103"/>
            <a:chOff x="6241924" y="2495913"/>
            <a:chExt cx="1679215" cy="1667103"/>
          </a:xfrm>
        </p:grpSpPr>
        <p:sp>
          <p:nvSpPr>
            <p:cNvPr id="29" name="PA-矩形 264">
              <a:extLst>
                <a:ext uri="{FF2B5EF4-FFF2-40B4-BE49-F238E27FC236}">
                  <a16:creationId xmlns:a16="http://schemas.microsoft.com/office/drawing/2014/main" id="{A79FC380-DB38-4211-B70D-3A0E3929C3A9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PA-矩形 265">
              <a:extLst>
                <a:ext uri="{FF2B5EF4-FFF2-40B4-BE49-F238E27FC236}">
                  <a16:creationId xmlns:a16="http://schemas.microsoft.com/office/drawing/2014/main" id="{FB2C084A-27DF-499E-848B-50F9F8E69632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PA-矩形 266">
              <a:extLst>
                <a:ext uri="{FF2B5EF4-FFF2-40B4-BE49-F238E27FC236}">
                  <a16:creationId xmlns:a16="http://schemas.microsoft.com/office/drawing/2014/main" id="{A7C6065F-3D14-4D4C-88E5-55B89AAA5D46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PA-矩形 267">
              <a:extLst>
                <a:ext uri="{FF2B5EF4-FFF2-40B4-BE49-F238E27FC236}">
                  <a16:creationId xmlns:a16="http://schemas.microsoft.com/office/drawing/2014/main" id="{5BBE95BD-81E8-4361-91CA-8CC1DCA60BAA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PA-矩形 268">
              <a:extLst>
                <a:ext uri="{FF2B5EF4-FFF2-40B4-BE49-F238E27FC236}">
                  <a16:creationId xmlns:a16="http://schemas.microsoft.com/office/drawing/2014/main" id="{14DE88CB-E3E6-41CB-8F76-0681AED5BEE7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PA-矩形 269">
              <a:extLst>
                <a:ext uri="{FF2B5EF4-FFF2-40B4-BE49-F238E27FC236}">
                  <a16:creationId xmlns:a16="http://schemas.microsoft.com/office/drawing/2014/main" id="{60368573-CAD2-48E3-8E88-07D9673A1260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PA-矩形 270">
              <a:extLst>
                <a:ext uri="{FF2B5EF4-FFF2-40B4-BE49-F238E27FC236}">
                  <a16:creationId xmlns:a16="http://schemas.microsoft.com/office/drawing/2014/main" id="{6042AD59-00CE-4E0E-B3C7-66ADFE0C365F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PA-组合 263">
            <a:extLst>
              <a:ext uri="{FF2B5EF4-FFF2-40B4-BE49-F238E27FC236}">
                <a16:creationId xmlns:a16="http://schemas.microsoft.com/office/drawing/2014/main" id="{C116D953-8E05-4988-A39B-81277B70F44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513663" y="6126689"/>
            <a:ext cx="1679215" cy="1667103"/>
            <a:chOff x="6241924" y="2495913"/>
            <a:chExt cx="1679215" cy="1667103"/>
          </a:xfrm>
        </p:grpSpPr>
        <p:sp>
          <p:nvSpPr>
            <p:cNvPr id="40" name="PA-矩形 264">
              <a:extLst>
                <a:ext uri="{FF2B5EF4-FFF2-40B4-BE49-F238E27FC236}">
                  <a16:creationId xmlns:a16="http://schemas.microsoft.com/office/drawing/2014/main" id="{9FD32948-C75C-4661-BB1C-F9A065CFA424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PA-矩形 265">
              <a:extLst>
                <a:ext uri="{FF2B5EF4-FFF2-40B4-BE49-F238E27FC236}">
                  <a16:creationId xmlns:a16="http://schemas.microsoft.com/office/drawing/2014/main" id="{B6B9BC29-4CF5-4B4A-B7C0-4421724D9C5D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PA-矩形 266">
              <a:extLst>
                <a:ext uri="{FF2B5EF4-FFF2-40B4-BE49-F238E27FC236}">
                  <a16:creationId xmlns:a16="http://schemas.microsoft.com/office/drawing/2014/main" id="{6F13B8A0-3AC7-407F-9C83-58B019A58D4E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PA-矩形 267">
              <a:extLst>
                <a:ext uri="{FF2B5EF4-FFF2-40B4-BE49-F238E27FC236}">
                  <a16:creationId xmlns:a16="http://schemas.microsoft.com/office/drawing/2014/main" id="{C1E91D27-244E-46B3-B28C-57646204E650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PA-矩形 268">
              <a:extLst>
                <a:ext uri="{FF2B5EF4-FFF2-40B4-BE49-F238E27FC236}">
                  <a16:creationId xmlns:a16="http://schemas.microsoft.com/office/drawing/2014/main" id="{8097CF61-B7DA-42A4-90EB-644DA28888F5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PA-矩形 269">
              <a:extLst>
                <a:ext uri="{FF2B5EF4-FFF2-40B4-BE49-F238E27FC236}">
                  <a16:creationId xmlns:a16="http://schemas.microsoft.com/office/drawing/2014/main" id="{8341B3DD-DEB0-4D03-8949-724ED2594113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PA-矩形 270">
              <a:extLst>
                <a:ext uri="{FF2B5EF4-FFF2-40B4-BE49-F238E27FC236}">
                  <a16:creationId xmlns:a16="http://schemas.microsoft.com/office/drawing/2014/main" id="{A6A546CE-365A-4FBE-A4C7-ED7541B8FB7E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PA-组合 213">
            <a:extLst>
              <a:ext uri="{FF2B5EF4-FFF2-40B4-BE49-F238E27FC236}">
                <a16:creationId xmlns:a16="http://schemas.microsoft.com/office/drawing/2014/main" id="{8C950889-96F5-4915-8E67-1E174D05552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 rot="5400000">
            <a:off x="9009976" y="6148832"/>
            <a:ext cx="837757" cy="164757"/>
            <a:chOff x="5965445" y="4497859"/>
            <a:chExt cx="837757" cy="164757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65A7FBB-C233-41C4-B5D8-D55A9020BE14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50" name="PA-直接连接符 4">
                <a:extLst>
                  <a:ext uri="{FF2B5EF4-FFF2-40B4-BE49-F238E27FC236}">
                    <a16:creationId xmlns:a16="http://schemas.microsoft.com/office/drawing/2014/main" id="{EE486C94-555A-4500-A110-57C60C1C5421}"/>
                  </a:ext>
                </a:extLst>
              </p:cNvPr>
              <p:cNvCxnSpPr>
                <a:cxnSpLocks/>
              </p:cNvCxnSpPr>
              <p:nvPr>
                <p:custDataLst>
                  <p:tags r:id="rId73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PA-直接连接符 8">
                <a:extLst>
                  <a:ext uri="{FF2B5EF4-FFF2-40B4-BE49-F238E27FC236}">
                    <a16:creationId xmlns:a16="http://schemas.microsoft.com/office/drawing/2014/main" id="{AF0E7F8E-A62C-4837-80C1-DAEDB9759EDF}"/>
                  </a:ext>
                </a:extLst>
              </p:cNvPr>
              <p:cNvCxnSpPr>
                <a:cxnSpLocks/>
              </p:cNvCxnSpPr>
              <p:nvPr>
                <p:custDataLst>
                  <p:tags r:id="rId74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PA-直接连接符 10">
                <a:extLst>
                  <a:ext uri="{FF2B5EF4-FFF2-40B4-BE49-F238E27FC236}">
                    <a16:creationId xmlns:a16="http://schemas.microsoft.com/office/drawing/2014/main" id="{EBC32CC9-B6A4-46FB-8779-588887D758C0}"/>
                  </a:ext>
                </a:extLst>
              </p:cNvPr>
              <p:cNvCxnSpPr>
                <a:cxnSpLocks/>
              </p:cNvCxnSpPr>
              <p:nvPr>
                <p:custDataLst>
                  <p:tags r:id="rId75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PA-图文框  215">
              <a:extLst>
                <a:ext uri="{FF2B5EF4-FFF2-40B4-BE49-F238E27FC236}">
                  <a16:creationId xmlns:a16="http://schemas.microsoft.com/office/drawing/2014/main" id="{84D3FFA5-5E03-47B4-9841-9978823F7A5C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3" name="PA-组合 263">
            <a:extLst>
              <a:ext uri="{FF2B5EF4-FFF2-40B4-BE49-F238E27FC236}">
                <a16:creationId xmlns:a16="http://schemas.microsoft.com/office/drawing/2014/main" id="{BAD89918-F22D-4113-94D8-8DA497E608D3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8540647" y="5513154"/>
            <a:ext cx="1679215" cy="1667103"/>
            <a:chOff x="6241924" y="2495913"/>
            <a:chExt cx="1679215" cy="1667103"/>
          </a:xfrm>
        </p:grpSpPr>
        <p:sp>
          <p:nvSpPr>
            <p:cNvPr id="54" name="PA-矩形 264">
              <a:extLst>
                <a:ext uri="{FF2B5EF4-FFF2-40B4-BE49-F238E27FC236}">
                  <a16:creationId xmlns:a16="http://schemas.microsoft.com/office/drawing/2014/main" id="{A8606311-704E-4E33-A812-D791AB6C8692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PA-矩形 265">
              <a:extLst>
                <a:ext uri="{FF2B5EF4-FFF2-40B4-BE49-F238E27FC236}">
                  <a16:creationId xmlns:a16="http://schemas.microsoft.com/office/drawing/2014/main" id="{A44EEC04-0F45-4E1A-91D4-6759642ED46B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PA-矩形 266">
              <a:extLst>
                <a:ext uri="{FF2B5EF4-FFF2-40B4-BE49-F238E27FC236}">
                  <a16:creationId xmlns:a16="http://schemas.microsoft.com/office/drawing/2014/main" id="{9ABB29DE-EFC6-43FF-938E-8DA0A612CD1C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PA-矩形 267">
              <a:extLst>
                <a:ext uri="{FF2B5EF4-FFF2-40B4-BE49-F238E27FC236}">
                  <a16:creationId xmlns:a16="http://schemas.microsoft.com/office/drawing/2014/main" id="{A9DA6001-B2D5-477D-B019-A5EF83CE127A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PA-矩形 268">
              <a:extLst>
                <a:ext uri="{FF2B5EF4-FFF2-40B4-BE49-F238E27FC236}">
                  <a16:creationId xmlns:a16="http://schemas.microsoft.com/office/drawing/2014/main" id="{B697A182-B4E8-4F23-B8A7-70ABF2B5F831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PA-矩形 269">
              <a:extLst>
                <a:ext uri="{FF2B5EF4-FFF2-40B4-BE49-F238E27FC236}">
                  <a16:creationId xmlns:a16="http://schemas.microsoft.com/office/drawing/2014/main" id="{E0D067F0-1883-4180-88A9-B959406F8B5F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PA-矩形 270">
              <a:extLst>
                <a:ext uri="{FF2B5EF4-FFF2-40B4-BE49-F238E27FC236}">
                  <a16:creationId xmlns:a16="http://schemas.microsoft.com/office/drawing/2014/main" id="{BBC88CF8-348C-49E4-8C36-E5FF1F32A41B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1" name="PA-组合 213">
            <a:extLst>
              <a:ext uri="{FF2B5EF4-FFF2-40B4-BE49-F238E27FC236}">
                <a16:creationId xmlns:a16="http://schemas.microsoft.com/office/drawing/2014/main" id="{1FED1103-6F06-4819-BF8F-8C5F735527B5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 rot="5400000">
            <a:off x="8990113" y="5748590"/>
            <a:ext cx="837757" cy="164757"/>
            <a:chOff x="5965445" y="4497859"/>
            <a:chExt cx="837757" cy="164757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C6BC633-8AFB-41A5-9A48-9E5892DF22F8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64" name="PA-直接连接符 4">
                <a:extLst>
                  <a:ext uri="{FF2B5EF4-FFF2-40B4-BE49-F238E27FC236}">
                    <a16:creationId xmlns:a16="http://schemas.microsoft.com/office/drawing/2014/main" id="{D7FC8B06-CCAF-4DED-B18B-7F39DA8B34B6}"/>
                  </a:ext>
                </a:extLst>
              </p:cNvPr>
              <p:cNvCxnSpPr>
                <a:cxnSpLocks/>
              </p:cNvCxnSpPr>
              <p:nvPr>
                <p:custDataLst>
                  <p:tags r:id="rId62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PA-直接连接符 8">
                <a:extLst>
                  <a:ext uri="{FF2B5EF4-FFF2-40B4-BE49-F238E27FC236}">
                    <a16:creationId xmlns:a16="http://schemas.microsoft.com/office/drawing/2014/main" id="{1F8CBBB8-5E04-4871-9D8E-FACE57C01839}"/>
                  </a:ext>
                </a:extLst>
              </p:cNvPr>
              <p:cNvCxnSpPr>
                <a:cxnSpLocks/>
              </p:cNvCxnSpPr>
              <p:nvPr>
                <p:custDataLst>
                  <p:tags r:id="rId63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PA-直接连接符 10">
                <a:extLst>
                  <a:ext uri="{FF2B5EF4-FFF2-40B4-BE49-F238E27FC236}">
                    <a16:creationId xmlns:a16="http://schemas.microsoft.com/office/drawing/2014/main" id="{E8904D81-9C77-4827-9454-7E6069F1DD11}"/>
                  </a:ext>
                </a:extLst>
              </p:cNvPr>
              <p:cNvCxnSpPr>
                <a:cxnSpLocks/>
              </p:cNvCxnSpPr>
              <p:nvPr>
                <p:custDataLst>
                  <p:tags r:id="rId64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PA-图文框  215">
              <a:extLst>
                <a:ext uri="{FF2B5EF4-FFF2-40B4-BE49-F238E27FC236}">
                  <a16:creationId xmlns:a16="http://schemas.microsoft.com/office/drawing/2014/main" id="{49C08DF0-AE1F-4133-B4A9-CA1F2C272D9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7" name="PA-组合 263">
            <a:extLst>
              <a:ext uri="{FF2B5EF4-FFF2-40B4-BE49-F238E27FC236}">
                <a16:creationId xmlns:a16="http://schemas.microsoft.com/office/drawing/2014/main" id="{C4315723-194E-4063-8555-A0147074D54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8520784" y="5112912"/>
            <a:ext cx="1679215" cy="1667103"/>
            <a:chOff x="6241924" y="2495913"/>
            <a:chExt cx="1679215" cy="1667103"/>
          </a:xfrm>
        </p:grpSpPr>
        <p:sp>
          <p:nvSpPr>
            <p:cNvPr id="68" name="PA-矩形 264">
              <a:extLst>
                <a:ext uri="{FF2B5EF4-FFF2-40B4-BE49-F238E27FC236}">
                  <a16:creationId xmlns:a16="http://schemas.microsoft.com/office/drawing/2014/main" id="{1724595B-6F6A-4C1E-9675-4722BF5D4606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PA-矩形 265">
              <a:extLst>
                <a:ext uri="{FF2B5EF4-FFF2-40B4-BE49-F238E27FC236}">
                  <a16:creationId xmlns:a16="http://schemas.microsoft.com/office/drawing/2014/main" id="{AFE7B084-AD27-46F1-8E62-7DF537C85C27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PA-矩形 266">
              <a:extLst>
                <a:ext uri="{FF2B5EF4-FFF2-40B4-BE49-F238E27FC236}">
                  <a16:creationId xmlns:a16="http://schemas.microsoft.com/office/drawing/2014/main" id="{9070763F-F341-4DBD-8776-B83C72D6472A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PA-矩形 267">
              <a:extLst>
                <a:ext uri="{FF2B5EF4-FFF2-40B4-BE49-F238E27FC236}">
                  <a16:creationId xmlns:a16="http://schemas.microsoft.com/office/drawing/2014/main" id="{9CAF6CDD-D187-4702-85A7-076DE3F3043C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PA-矩形 268">
              <a:extLst>
                <a:ext uri="{FF2B5EF4-FFF2-40B4-BE49-F238E27FC236}">
                  <a16:creationId xmlns:a16="http://schemas.microsoft.com/office/drawing/2014/main" id="{E34E5B6F-B33B-45A1-B0D4-4A7E0CB289B1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PA-矩形 269">
              <a:extLst>
                <a:ext uri="{FF2B5EF4-FFF2-40B4-BE49-F238E27FC236}">
                  <a16:creationId xmlns:a16="http://schemas.microsoft.com/office/drawing/2014/main" id="{A7C1D991-E3E6-4920-9A86-4FB0DE77090B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PA-矩形 270">
              <a:extLst>
                <a:ext uri="{FF2B5EF4-FFF2-40B4-BE49-F238E27FC236}">
                  <a16:creationId xmlns:a16="http://schemas.microsoft.com/office/drawing/2014/main" id="{48981609-5AA6-4749-9770-97F864B242C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5" name="PA-组合 213">
            <a:extLst>
              <a:ext uri="{FF2B5EF4-FFF2-40B4-BE49-F238E27FC236}">
                <a16:creationId xmlns:a16="http://schemas.microsoft.com/office/drawing/2014/main" id="{363849DA-3A83-424E-B1A6-F4A9AFD4A18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 rot="5400000">
            <a:off x="9004052" y="5347256"/>
            <a:ext cx="837757" cy="164757"/>
            <a:chOff x="5965445" y="4497859"/>
            <a:chExt cx="837757" cy="164757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E0FA634-B539-4720-9343-B7B4B24681F9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78" name="PA-直接连接符 4">
                <a:extLst>
                  <a:ext uri="{FF2B5EF4-FFF2-40B4-BE49-F238E27FC236}">
                    <a16:creationId xmlns:a16="http://schemas.microsoft.com/office/drawing/2014/main" id="{DA3C796E-EE2C-4946-B8F2-AFBD8F078105}"/>
                  </a:ext>
                </a:extLst>
              </p:cNvPr>
              <p:cNvCxnSpPr>
                <a:cxnSpLocks/>
              </p:cNvCxnSpPr>
              <p:nvPr>
                <p:custDataLst>
                  <p:tags r:id="rId51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PA-直接连接符 8">
                <a:extLst>
                  <a:ext uri="{FF2B5EF4-FFF2-40B4-BE49-F238E27FC236}">
                    <a16:creationId xmlns:a16="http://schemas.microsoft.com/office/drawing/2014/main" id="{35CD1232-87CA-411F-AD22-E881B1D98E21}"/>
                  </a:ext>
                </a:extLst>
              </p:cNvPr>
              <p:cNvCxnSpPr>
                <a:cxnSpLocks/>
              </p:cNvCxnSpPr>
              <p:nvPr>
                <p:custDataLst>
                  <p:tags r:id="rId52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PA-直接连接符 10">
                <a:extLst>
                  <a:ext uri="{FF2B5EF4-FFF2-40B4-BE49-F238E27FC236}">
                    <a16:creationId xmlns:a16="http://schemas.microsoft.com/office/drawing/2014/main" id="{52A098D8-A331-466B-ACA2-D6D427714E03}"/>
                  </a:ext>
                </a:extLst>
              </p:cNvPr>
              <p:cNvCxnSpPr>
                <a:cxnSpLocks/>
              </p:cNvCxnSpPr>
              <p:nvPr>
                <p:custDataLst>
                  <p:tags r:id="rId53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PA-图文框  215">
              <a:extLst>
                <a:ext uri="{FF2B5EF4-FFF2-40B4-BE49-F238E27FC236}">
                  <a16:creationId xmlns:a16="http://schemas.microsoft.com/office/drawing/2014/main" id="{1DF03F06-3E97-4DA2-8C93-71E5E7B061B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1" name="PA-组合 263">
            <a:extLst>
              <a:ext uri="{FF2B5EF4-FFF2-40B4-BE49-F238E27FC236}">
                <a16:creationId xmlns:a16="http://schemas.microsoft.com/office/drawing/2014/main" id="{F843CCF5-8C84-4ED7-A271-54CF29AE2FFD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534723" y="4711578"/>
            <a:ext cx="1679215" cy="1667103"/>
            <a:chOff x="6241924" y="2495913"/>
            <a:chExt cx="1679215" cy="1667103"/>
          </a:xfrm>
        </p:grpSpPr>
        <p:sp>
          <p:nvSpPr>
            <p:cNvPr id="82" name="PA-矩形 264">
              <a:extLst>
                <a:ext uri="{FF2B5EF4-FFF2-40B4-BE49-F238E27FC236}">
                  <a16:creationId xmlns:a16="http://schemas.microsoft.com/office/drawing/2014/main" id="{CA6FD98C-15AE-448B-B6E4-D7BA88CBAC2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PA-矩形 265">
              <a:extLst>
                <a:ext uri="{FF2B5EF4-FFF2-40B4-BE49-F238E27FC236}">
                  <a16:creationId xmlns:a16="http://schemas.microsoft.com/office/drawing/2014/main" id="{94C6E126-2421-4B0C-8FC4-290C2E67D52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PA-矩形 266">
              <a:extLst>
                <a:ext uri="{FF2B5EF4-FFF2-40B4-BE49-F238E27FC236}">
                  <a16:creationId xmlns:a16="http://schemas.microsoft.com/office/drawing/2014/main" id="{38830641-023F-4D89-ABF1-3D647A0EA0C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PA-矩形 267">
              <a:extLst>
                <a:ext uri="{FF2B5EF4-FFF2-40B4-BE49-F238E27FC236}">
                  <a16:creationId xmlns:a16="http://schemas.microsoft.com/office/drawing/2014/main" id="{9070C031-7D96-4F25-8D4B-4AD95791036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PA-矩形 268">
              <a:extLst>
                <a:ext uri="{FF2B5EF4-FFF2-40B4-BE49-F238E27FC236}">
                  <a16:creationId xmlns:a16="http://schemas.microsoft.com/office/drawing/2014/main" id="{239C2C55-62E7-4161-ACAE-64CB96ED9A8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PA-矩形 269">
              <a:extLst>
                <a:ext uri="{FF2B5EF4-FFF2-40B4-BE49-F238E27FC236}">
                  <a16:creationId xmlns:a16="http://schemas.microsoft.com/office/drawing/2014/main" id="{574AD8E5-4473-405A-9846-80B57B747BE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PA-矩形 270">
              <a:extLst>
                <a:ext uri="{FF2B5EF4-FFF2-40B4-BE49-F238E27FC236}">
                  <a16:creationId xmlns:a16="http://schemas.microsoft.com/office/drawing/2014/main" id="{8B282139-B536-40DF-9EAE-35951AB507BB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2" name="PA-组合 213">
            <a:extLst>
              <a:ext uri="{FF2B5EF4-FFF2-40B4-BE49-F238E27FC236}">
                <a16:creationId xmlns:a16="http://schemas.microsoft.com/office/drawing/2014/main" id="{33F2E6BF-DEC2-47F0-98C7-D29D10D977D2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 rot="5400000">
            <a:off x="9004052" y="4846721"/>
            <a:ext cx="837757" cy="164757"/>
            <a:chOff x="5965445" y="4497859"/>
            <a:chExt cx="837757" cy="164757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9FC9AB45-2D8B-4F2B-AB3D-A259A3ACDEB2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95" name="PA-直接连接符 4">
                <a:extLst>
                  <a:ext uri="{FF2B5EF4-FFF2-40B4-BE49-F238E27FC236}">
                    <a16:creationId xmlns:a16="http://schemas.microsoft.com/office/drawing/2014/main" id="{EBF54364-98FF-4A4D-A9F4-26E114DC8B8C}"/>
                  </a:ext>
                </a:extLst>
              </p:cNvPr>
              <p:cNvCxnSpPr>
                <a:cxnSpLocks/>
              </p:cNvCxnSpPr>
              <p:nvPr>
                <p:custDataLst>
                  <p:tags r:id="rId40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PA-直接连接符 8">
                <a:extLst>
                  <a:ext uri="{FF2B5EF4-FFF2-40B4-BE49-F238E27FC236}">
                    <a16:creationId xmlns:a16="http://schemas.microsoft.com/office/drawing/2014/main" id="{1A89DB46-6E4D-4078-BCA4-2BDA8861A090}"/>
                  </a:ext>
                </a:extLst>
              </p:cNvPr>
              <p:cNvCxnSpPr>
                <a:cxnSpLocks/>
              </p:cNvCxnSpPr>
              <p:nvPr>
                <p:custDataLst>
                  <p:tags r:id="rId41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PA-直接连接符 10">
                <a:extLst>
                  <a:ext uri="{FF2B5EF4-FFF2-40B4-BE49-F238E27FC236}">
                    <a16:creationId xmlns:a16="http://schemas.microsoft.com/office/drawing/2014/main" id="{704EFA20-F726-4A0A-B496-F0738288790C}"/>
                  </a:ext>
                </a:extLst>
              </p:cNvPr>
              <p:cNvCxnSpPr>
                <a:cxnSpLocks/>
              </p:cNvCxnSpPr>
              <p:nvPr>
                <p:custDataLst>
                  <p:tags r:id="rId42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PA-图文框  215">
              <a:extLst>
                <a:ext uri="{FF2B5EF4-FFF2-40B4-BE49-F238E27FC236}">
                  <a16:creationId xmlns:a16="http://schemas.microsoft.com/office/drawing/2014/main" id="{F37BF94F-5BB3-4961-A99E-62D0F078018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8" name="PA-组合 263">
            <a:extLst>
              <a:ext uri="{FF2B5EF4-FFF2-40B4-BE49-F238E27FC236}">
                <a16:creationId xmlns:a16="http://schemas.microsoft.com/office/drawing/2014/main" id="{96482FF6-8FEF-4154-B061-ADB861CB19BC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8534723" y="4211043"/>
            <a:ext cx="1679215" cy="1667103"/>
            <a:chOff x="6241924" y="2495913"/>
            <a:chExt cx="1679215" cy="1667103"/>
          </a:xfrm>
        </p:grpSpPr>
        <p:sp>
          <p:nvSpPr>
            <p:cNvPr id="99" name="PA-矩形 264">
              <a:extLst>
                <a:ext uri="{FF2B5EF4-FFF2-40B4-BE49-F238E27FC236}">
                  <a16:creationId xmlns:a16="http://schemas.microsoft.com/office/drawing/2014/main" id="{A22F0F1A-9A0B-4F4D-8BB7-B9D606C45E9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PA-矩形 265">
              <a:extLst>
                <a:ext uri="{FF2B5EF4-FFF2-40B4-BE49-F238E27FC236}">
                  <a16:creationId xmlns:a16="http://schemas.microsoft.com/office/drawing/2014/main" id="{C30C61F6-4045-48F7-8D07-EC10BD98769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PA-矩形 266">
              <a:extLst>
                <a:ext uri="{FF2B5EF4-FFF2-40B4-BE49-F238E27FC236}">
                  <a16:creationId xmlns:a16="http://schemas.microsoft.com/office/drawing/2014/main" id="{8C564F5A-E147-476D-B176-948684EA55B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PA-矩形 267">
              <a:extLst>
                <a:ext uri="{FF2B5EF4-FFF2-40B4-BE49-F238E27FC236}">
                  <a16:creationId xmlns:a16="http://schemas.microsoft.com/office/drawing/2014/main" id="{05B6D389-3B26-47C4-843F-5B171057E6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PA-矩形 268">
              <a:extLst>
                <a:ext uri="{FF2B5EF4-FFF2-40B4-BE49-F238E27FC236}">
                  <a16:creationId xmlns:a16="http://schemas.microsoft.com/office/drawing/2014/main" id="{A8B65F5D-C869-4419-BF11-692585EB773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PA-矩形 269">
              <a:extLst>
                <a:ext uri="{FF2B5EF4-FFF2-40B4-BE49-F238E27FC236}">
                  <a16:creationId xmlns:a16="http://schemas.microsoft.com/office/drawing/2014/main" id="{A6AD7BC9-D058-4A15-A2D7-C70FCA13DD0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PA-矩形 270">
              <a:extLst>
                <a:ext uri="{FF2B5EF4-FFF2-40B4-BE49-F238E27FC236}">
                  <a16:creationId xmlns:a16="http://schemas.microsoft.com/office/drawing/2014/main" id="{BE573EBD-8CC0-4CCD-B635-2167E7D134B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6" name="PA-组合 213">
            <a:extLst>
              <a:ext uri="{FF2B5EF4-FFF2-40B4-BE49-F238E27FC236}">
                <a16:creationId xmlns:a16="http://schemas.microsoft.com/office/drawing/2014/main" id="{0C7CBD27-19FC-46E5-BACA-A39EF1ECBE9D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 rot="5400000">
            <a:off x="9016771" y="4233103"/>
            <a:ext cx="837757" cy="164757"/>
            <a:chOff x="5965445" y="4497859"/>
            <a:chExt cx="837757" cy="164757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43110991-6314-4BC4-AA34-9ED5DDA51B9E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109" name="PA-直接连接符 4">
                <a:extLst>
                  <a:ext uri="{FF2B5EF4-FFF2-40B4-BE49-F238E27FC236}">
                    <a16:creationId xmlns:a16="http://schemas.microsoft.com/office/drawing/2014/main" id="{02C2E85D-A1A0-4517-8C32-5686F67C217E}"/>
                  </a:ext>
                </a:extLst>
              </p:cNvPr>
              <p:cNvCxnSpPr>
                <a:cxnSpLocks/>
              </p:cNvCxnSpPr>
              <p:nvPr>
                <p:custDataLst>
                  <p:tags r:id="rId29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PA-直接连接符 8">
                <a:extLst>
                  <a:ext uri="{FF2B5EF4-FFF2-40B4-BE49-F238E27FC236}">
                    <a16:creationId xmlns:a16="http://schemas.microsoft.com/office/drawing/2014/main" id="{263EBF82-EB82-4353-BAF3-75F057A661A2}"/>
                  </a:ext>
                </a:extLst>
              </p:cNvPr>
              <p:cNvCxnSpPr>
                <a:cxnSpLocks/>
              </p:cNvCxnSpPr>
              <p:nvPr>
                <p:custDataLst>
                  <p:tags r:id="rId30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PA-直接连接符 10">
                <a:extLst>
                  <a:ext uri="{FF2B5EF4-FFF2-40B4-BE49-F238E27FC236}">
                    <a16:creationId xmlns:a16="http://schemas.microsoft.com/office/drawing/2014/main" id="{3BEA154B-88FD-466F-AFCD-D33F46B45CA7}"/>
                  </a:ext>
                </a:extLst>
              </p:cNvPr>
              <p:cNvCxnSpPr>
                <a:cxnSpLocks/>
              </p:cNvCxnSpPr>
              <p:nvPr>
                <p:custDataLst>
                  <p:tags r:id="rId31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PA-图文框  215">
              <a:extLst>
                <a:ext uri="{FF2B5EF4-FFF2-40B4-BE49-F238E27FC236}">
                  <a16:creationId xmlns:a16="http://schemas.microsoft.com/office/drawing/2014/main" id="{0EA39E07-7AFB-4F1B-B641-DAE84B32D8B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12" name="PA-组合 263">
            <a:extLst>
              <a:ext uri="{FF2B5EF4-FFF2-40B4-BE49-F238E27FC236}">
                <a16:creationId xmlns:a16="http://schemas.microsoft.com/office/drawing/2014/main" id="{B2513FEC-3708-42D9-B9A6-B17075F15B4C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8547442" y="3597425"/>
            <a:ext cx="1679215" cy="1667103"/>
            <a:chOff x="6241924" y="2495913"/>
            <a:chExt cx="1679215" cy="1667103"/>
          </a:xfrm>
        </p:grpSpPr>
        <p:sp>
          <p:nvSpPr>
            <p:cNvPr id="113" name="PA-矩形 264">
              <a:extLst>
                <a:ext uri="{FF2B5EF4-FFF2-40B4-BE49-F238E27FC236}">
                  <a16:creationId xmlns:a16="http://schemas.microsoft.com/office/drawing/2014/main" id="{FD1EFEC4-18C7-4EB5-924D-7BDC3198484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PA-矩形 265">
              <a:extLst>
                <a:ext uri="{FF2B5EF4-FFF2-40B4-BE49-F238E27FC236}">
                  <a16:creationId xmlns:a16="http://schemas.microsoft.com/office/drawing/2014/main" id="{DF72E303-7BCB-412C-995C-9A3E9FF6B9D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PA-矩形 266">
              <a:extLst>
                <a:ext uri="{FF2B5EF4-FFF2-40B4-BE49-F238E27FC236}">
                  <a16:creationId xmlns:a16="http://schemas.microsoft.com/office/drawing/2014/main" id="{C9F64BB1-183F-4141-9F48-D0EFD489EA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PA-矩形 267">
              <a:extLst>
                <a:ext uri="{FF2B5EF4-FFF2-40B4-BE49-F238E27FC236}">
                  <a16:creationId xmlns:a16="http://schemas.microsoft.com/office/drawing/2014/main" id="{B83A4F4B-95DE-4935-9762-A20129A60A2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PA-矩形 268">
              <a:extLst>
                <a:ext uri="{FF2B5EF4-FFF2-40B4-BE49-F238E27FC236}">
                  <a16:creationId xmlns:a16="http://schemas.microsoft.com/office/drawing/2014/main" id="{F5D51EEB-AB72-4F56-B269-A3DE186BFA2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PA-矩形 269">
              <a:extLst>
                <a:ext uri="{FF2B5EF4-FFF2-40B4-BE49-F238E27FC236}">
                  <a16:creationId xmlns:a16="http://schemas.microsoft.com/office/drawing/2014/main" id="{D4009DB0-BDED-4032-B2FF-3DC3ACAC2DE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PA-矩形 270">
              <a:extLst>
                <a:ext uri="{FF2B5EF4-FFF2-40B4-BE49-F238E27FC236}">
                  <a16:creationId xmlns:a16="http://schemas.microsoft.com/office/drawing/2014/main" id="{049B1A3A-E0EA-4310-BBB3-E54B8E66188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14" name="PA-图片 2">
            <a:extLst>
              <a:ext uri="{FF2B5EF4-FFF2-40B4-BE49-F238E27FC236}">
                <a16:creationId xmlns:a16="http://schemas.microsoft.com/office/drawing/2014/main" id="{BD8DD7F8-4E46-48CE-B99E-85DD44C55AB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103" cstate="email"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71895"/>
          <a:stretch/>
        </p:blipFill>
        <p:spPr>
          <a:xfrm>
            <a:off x="0" y="5780"/>
            <a:ext cx="3426449" cy="68579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D60201-6794-41A0-ABC0-2AB8ADF983ED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 rot="-1620000">
            <a:off x="509465" y="1759063"/>
            <a:ext cx="2434847" cy="2483405"/>
          </a:xfrm>
          <a:prstGeom prst="rect">
            <a:avLst/>
          </a:prstGeom>
        </p:spPr>
      </p:pic>
      <p:cxnSp>
        <p:nvCxnSpPr>
          <p:cNvPr id="88" name="PA-直接连接符 87">
            <a:extLst>
              <a:ext uri="{FF2B5EF4-FFF2-40B4-BE49-F238E27FC236}">
                <a16:creationId xmlns:a16="http://schemas.microsoft.com/office/drawing/2014/main" id="{46160293-2BDA-4B9E-BC61-4A6F342C4FB5}"/>
              </a:ext>
            </a:extLst>
          </p:cNvPr>
          <p:cNvCxnSpPr>
            <a:cxnSpLocks/>
          </p:cNvCxnSpPr>
          <p:nvPr>
            <p:custDataLst>
              <p:tags r:id="rId20"/>
            </p:custDataLst>
          </p:nvPr>
        </p:nvCxnSpPr>
        <p:spPr>
          <a:xfrm flipV="1">
            <a:off x="3426453" y="-2553345"/>
            <a:ext cx="0" cy="11964690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00"/>
    </mc:Choice>
    <mc:Fallback xmlns="">
      <p:transition advTm="5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080000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0364 -0.99977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repeatCount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6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4080000">
                                      <p:cBhvr>
                                        <p:cTn id="2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3.125E-6 -4.44444E-6 L -0.00351 0.98612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493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repeatCount="6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repeatCount="6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mp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Rot by="-4080000">
                                      <p:cBhvr>
                                        <p:cTn id="3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2.5E-6 -4.81481E-6 L 0.00351 -0.98912 " pathEditMode="relative" rAng="0" ptsTypes="AA">
                                      <p:cBhvr>
                                        <p:cTn id="38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4969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repeatCount="6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repeatCount="6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3">
            <a:extLst>
              <a:ext uri="{FF2B5EF4-FFF2-40B4-BE49-F238E27FC236}">
                <a16:creationId xmlns:a16="http://schemas.microsoft.com/office/drawing/2014/main" id="{67BD5788-2557-4669-9826-41442F6E053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4170889">
            <a:off x="2547792" y="-3791693"/>
            <a:ext cx="1117122" cy="14400000"/>
            <a:chOff x="6583627" y="-4988655"/>
            <a:chExt cx="1117122" cy="14400000"/>
          </a:xfrm>
        </p:grpSpPr>
        <p:sp>
          <p:nvSpPr>
            <p:cNvPr id="2" name="PA-梯形 1">
              <a:extLst>
                <a:ext uri="{FF2B5EF4-FFF2-40B4-BE49-F238E27FC236}">
                  <a16:creationId xmlns:a16="http://schemas.microsoft.com/office/drawing/2014/main" id="{B7AEDB3F-01F4-45D7-B916-06BD7F4350E2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6583627" y="2211345"/>
              <a:ext cx="1117122" cy="7200000"/>
            </a:xfrm>
            <a:prstGeom prst="trapezoid">
              <a:avLst>
                <a:gd name="adj" fmla="val 28407"/>
              </a:avLst>
            </a:prstGeom>
            <a:solidFill>
              <a:srgbClr val="FF1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" name="PA-矩形 2">
              <a:extLst>
                <a:ext uri="{FF2B5EF4-FFF2-40B4-BE49-F238E27FC236}">
                  <a16:creationId xmlns:a16="http://schemas.microsoft.com/office/drawing/2014/main" id="{5CD3A53B-499D-41A9-885D-B995A36B6079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6584188" y="-4988655"/>
              <a:ext cx="1116000" cy="144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31D51B5-7A47-4C89-993B-9AD488C1B1B9}"/>
              </a:ext>
            </a:extLst>
          </p:cNvPr>
          <p:cNvCxnSpPr>
            <a:cxnSpLocks/>
          </p:cNvCxnSpPr>
          <p:nvPr/>
        </p:nvCxnSpPr>
        <p:spPr>
          <a:xfrm flipH="1">
            <a:off x="-5284922" y="8175446"/>
            <a:ext cx="20905867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DAF5A7C-CE04-4287-8141-FC334D243478}"/>
              </a:ext>
            </a:extLst>
          </p:cNvPr>
          <p:cNvCxnSpPr>
            <a:cxnSpLocks/>
          </p:cNvCxnSpPr>
          <p:nvPr/>
        </p:nvCxnSpPr>
        <p:spPr>
          <a:xfrm flipH="1">
            <a:off x="-4482829" y="-1519014"/>
            <a:ext cx="21157659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8B2E349-58CA-4A61-BC81-1FFD71A9CDD2}"/>
              </a:ext>
            </a:extLst>
          </p:cNvPr>
          <p:cNvCxnSpPr>
            <a:cxnSpLocks/>
          </p:cNvCxnSpPr>
          <p:nvPr/>
        </p:nvCxnSpPr>
        <p:spPr>
          <a:xfrm flipV="1">
            <a:off x="16189361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头: 五边形 36">
            <a:extLst>
              <a:ext uri="{FF2B5EF4-FFF2-40B4-BE49-F238E27FC236}">
                <a16:creationId xmlns:a16="http://schemas.microsoft.com/office/drawing/2014/main" id="{103095C6-D397-4218-B0D5-2DA1D626F53F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D2E6E6-261E-4D6B-BD61-F0F05EE5EB14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CDE803A-4780-4393-842A-E6F5CC556D65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PA-直接连接符 152">
            <a:extLst>
              <a:ext uri="{FF2B5EF4-FFF2-40B4-BE49-F238E27FC236}">
                <a16:creationId xmlns:a16="http://schemas.microsoft.com/office/drawing/2014/main" id="{0065DBE5-CF74-499D-88F4-5450DFC8B831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 flipV="1">
            <a:off x="-2832269" y="-2574038"/>
            <a:ext cx="0" cy="11964690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A-图片 2">
            <a:extLst>
              <a:ext uri="{FF2B5EF4-FFF2-40B4-BE49-F238E27FC236}">
                <a16:creationId xmlns:a16="http://schemas.microsoft.com/office/drawing/2014/main" id="{D8CA1CFB-4132-429E-A742-845F47A436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3" cstate="email"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7511" r="-128"/>
          <a:stretch/>
        </p:blipFill>
        <p:spPr>
          <a:xfrm>
            <a:off x="9449894" y="0"/>
            <a:ext cx="2757499" cy="6857999"/>
          </a:xfrm>
          <a:prstGeom prst="rect">
            <a:avLst/>
          </a:prstGeom>
        </p:spPr>
      </p:pic>
      <p:cxnSp>
        <p:nvCxnSpPr>
          <p:cNvPr id="11" name="PA-直接连接符 10">
            <a:extLst>
              <a:ext uri="{FF2B5EF4-FFF2-40B4-BE49-F238E27FC236}">
                <a16:creationId xmlns:a16="http://schemas.microsoft.com/office/drawing/2014/main" id="{301CC332-E11C-40B4-B060-E456FD6B9777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V="1">
            <a:off x="9449894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PA-直接连接符 153">
            <a:extLst>
              <a:ext uri="{FF2B5EF4-FFF2-40B4-BE49-F238E27FC236}">
                <a16:creationId xmlns:a16="http://schemas.microsoft.com/office/drawing/2014/main" id="{386A6D26-18B3-4FDA-8605-CDF73DD1553E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-6320252" y="-2739326"/>
            <a:ext cx="0" cy="11933696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PA-组合 263">
            <a:extLst>
              <a:ext uri="{FF2B5EF4-FFF2-40B4-BE49-F238E27FC236}">
                <a16:creationId xmlns:a16="http://schemas.microsoft.com/office/drawing/2014/main" id="{2FDFB958-0592-478D-BA39-4D07DCAA425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527928" y="-693408"/>
            <a:ext cx="1679215" cy="1667103"/>
            <a:chOff x="6241924" y="2495913"/>
            <a:chExt cx="1679215" cy="1667103"/>
          </a:xfrm>
        </p:grpSpPr>
        <p:sp>
          <p:nvSpPr>
            <p:cNvPr id="20" name="PA-矩形 264">
              <a:extLst>
                <a:ext uri="{FF2B5EF4-FFF2-40B4-BE49-F238E27FC236}">
                  <a16:creationId xmlns:a16="http://schemas.microsoft.com/office/drawing/2014/main" id="{93B88CB2-0CB7-4611-A46F-0A7EC70D9D01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PA-矩形 265">
              <a:extLst>
                <a:ext uri="{FF2B5EF4-FFF2-40B4-BE49-F238E27FC236}">
                  <a16:creationId xmlns:a16="http://schemas.microsoft.com/office/drawing/2014/main" id="{7D1293A3-5BAB-46B9-AE20-6B4E1CE0E5D5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PA-矩形 266">
              <a:extLst>
                <a:ext uri="{FF2B5EF4-FFF2-40B4-BE49-F238E27FC236}">
                  <a16:creationId xmlns:a16="http://schemas.microsoft.com/office/drawing/2014/main" id="{0A0D045B-3783-4718-B98D-132A117A5C86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PA-矩形 267">
              <a:extLst>
                <a:ext uri="{FF2B5EF4-FFF2-40B4-BE49-F238E27FC236}">
                  <a16:creationId xmlns:a16="http://schemas.microsoft.com/office/drawing/2014/main" id="{D7EAA41A-1F4A-4FA4-8560-56291AFF3D7B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PA-矩形 268">
              <a:extLst>
                <a:ext uri="{FF2B5EF4-FFF2-40B4-BE49-F238E27FC236}">
                  <a16:creationId xmlns:a16="http://schemas.microsoft.com/office/drawing/2014/main" id="{3495592B-5AD1-4E8C-BA3C-220CEE8890A3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PA-矩形 269">
              <a:extLst>
                <a:ext uri="{FF2B5EF4-FFF2-40B4-BE49-F238E27FC236}">
                  <a16:creationId xmlns:a16="http://schemas.microsoft.com/office/drawing/2014/main" id="{EB6CCB83-6123-43E9-88F2-2CD6C45857A1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PA-矩形 270">
              <a:extLst>
                <a:ext uri="{FF2B5EF4-FFF2-40B4-BE49-F238E27FC236}">
                  <a16:creationId xmlns:a16="http://schemas.microsoft.com/office/drawing/2014/main" id="{80AACC67-7C32-415C-8F32-B671D691B12B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PA-组合 263">
            <a:extLst>
              <a:ext uri="{FF2B5EF4-FFF2-40B4-BE49-F238E27FC236}">
                <a16:creationId xmlns:a16="http://schemas.microsoft.com/office/drawing/2014/main" id="{76499006-0106-4407-993C-C70D0776F93D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557039" y="6073107"/>
            <a:ext cx="1679215" cy="1667103"/>
            <a:chOff x="6241924" y="2495913"/>
            <a:chExt cx="1679215" cy="1667103"/>
          </a:xfrm>
        </p:grpSpPr>
        <p:sp>
          <p:nvSpPr>
            <p:cNvPr id="29" name="PA-矩形 264">
              <a:extLst>
                <a:ext uri="{FF2B5EF4-FFF2-40B4-BE49-F238E27FC236}">
                  <a16:creationId xmlns:a16="http://schemas.microsoft.com/office/drawing/2014/main" id="{A79FC380-DB38-4211-B70D-3A0E3929C3A9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PA-矩形 265">
              <a:extLst>
                <a:ext uri="{FF2B5EF4-FFF2-40B4-BE49-F238E27FC236}">
                  <a16:creationId xmlns:a16="http://schemas.microsoft.com/office/drawing/2014/main" id="{FB2C084A-27DF-499E-848B-50F9F8E69632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PA-矩形 266">
              <a:extLst>
                <a:ext uri="{FF2B5EF4-FFF2-40B4-BE49-F238E27FC236}">
                  <a16:creationId xmlns:a16="http://schemas.microsoft.com/office/drawing/2014/main" id="{A7C6065F-3D14-4D4C-88E5-55B89AAA5D46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PA-矩形 267">
              <a:extLst>
                <a:ext uri="{FF2B5EF4-FFF2-40B4-BE49-F238E27FC236}">
                  <a16:creationId xmlns:a16="http://schemas.microsoft.com/office/drawing/2014/main" id="{5BBE95BD-81E8-4361-91CA-8CC1DCA60BAA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PA-矩形 268">
              <a:extLst>
                <a:ext uri="{FF2B5EF4-FFF2-40B4-BE49-F238E27FC236}">
                  <a16:creationId xmlns:a16="http://schemas.microsoft.com/office/drawing/2014/main" id="{14DE88CB-E3E6-41CB-8F76-0681AED5BEE7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PA-矩形 269">
              <a:extLst>
                <a:ext uri="{FF2B5EF4-FFF2-40B4-BE49-F238E27FC236}">
                  <a16:creationId xmlns:a16="http://schemas.microsoft.com/office/drawing/2014/main" id="{60368573-CAD2-48E3-8E88-07D9673A1260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PA-矩形 270">
              <a:extLst>
                <a:ext uri="{FF2B5EF4-FFF2-40B4-BE49-F238E27FC236}">
                  <a16:creationId xmlns:a16="http://schemas.microsoft.com/office/drawing/2014/main" id="{6042AD59-00CE-4E0E-B3C7-66ADFE0C365F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PA-组合 263">
            <a:extLst>
              <a:ext uri="{FF2B5EF4-FFF2-40B4-BE49-F238E27FC236}">
                <a16:creationId xmlns:a16="http://schemas.microsoft.com/office/drawing/2014/main" id="{C116D953-8E05-4988-A39B-81277B70F44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564552" y="-708703"/>
            <a:ext cx="1679215" cy="1667103"/>
            <a:chOff x="6241924" y="2495913"/>
            <a:chExt cx="1679215" cy="1667103"/>
          </a:xfrm>
        </p:grpSpPr>
        <p:sp>
          <p:nvSpPr>
            <p:cNvPr id="40" name="PA-矩形 264">
              <a:extLst>
                <a:ext uri="{FF2B5EF4-FFF2-40B4-BE49-F238E27FC236}">
                  <a16:creationId xmlns:a16="http://schemas.microsoft.com/office/drawing/2014/main" id="{9FD32948-C75C-4661-BB1C-F9A065CFA424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PA-矩形 265">
              <a:extLst>
                <a:ext uri="{FF2B5EF4-FFF2-40B4-BE49-F238E27FC236}">
                  <a16:creationId xmlns:a16="http://schemas.microsoft.com/office/drawing/2014/main" id="{B6B9BC29-4CF5-4B4A-B7C0-4421724D9C5D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PA-矩形 266">
              <a:extLst>
                <a:ext uri="{FF2B5EF4-FFF2-40B4-BE49-F238E27FC236}">
                  <a16:creationId xmlns:a16="http://schemas.microsoft.com/office/drawing/2014/main" id="{6F13B8A0-3AC7-407F-9C83-58B019A58D4E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PA-矩形 267">
              <a:extLst>
                <a:ext uri="{FF2B5EF4-FFF2-40B4-BE49-F238E27FC236}">
                  <a16:creationId xmlns:a16="http://schemas.microsoft.com/office/drawing/2014/main" id="{C1E91D27-244E-46B3-B28C-57646204E650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PA-矩形 268">
              <a:extLst>
                <a:ext uri="{FF2B5EF4-FFF2-40B4-BE49-F238E27FC236}">
                  <a16:creationId xmlns:a16="http://schemas.microsoft.com/office/drawing/2014/main" id="{8097CF61-B7DA-42A4-90EB-644DA28888F5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PA-矩形 269">
              <a:extLst>
                <a:ext uri="{FF2B5EF4-FFF2-40B4-BE49-F238E27FC236}">
                  <a16:creationId xmlns:a16="http://schemas.microsoft.com/office/drawing/2014/main" id="{8341B3DD-DEB0-4D03-8949-724ED2594113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PA-矩形 270">
              <a:extLst>
                <a:ext uri="{FF2B5EF4-FFF2-40B4-BE49-F238E27FC236}">
                  <a16:creationId xmlns:a16="http://schemas.microsoft.com/office/drawing/2014/main" id="{A6A546CE-365A-4FBE-A4C7-ED7541B8FB7E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PA-组合 213">
            <a:extLst>
              <a:ext uri="{FF2B5EF4-FFF2-40B4-BE49-F238E27FC236}">
                <a16:creationId xmlns:a16="http://schemas.microsoft.com/office/drawing/2014/main" id="{8C950889-96F5-4915-8E67-1E174D05552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 rot="5400000">
            <a:off x="9008732" y="3705539"/>
            <a:ext cx="837757" cy="164757"/>
            <a:chOff x="5965445" y="4497859"/>
            <a:chExt cx="837757" cy="164757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65A7FBB-C233-41C4-B5D8-D55A9020BE14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50" name="PA-直接连接符 4">
                <a:extLst>
                  <a:ext uri="{FF2B5EF4-FFF2-40B4-BE49-F238E27FC236}">
                    <a16:creationId xmlns:a16="http://schemas.microsoft.com/office/drawing/2014/main" id="{EE486C94-555A-4500-A110-57C60C1C5421}"/>
                  </a:ext>
                </a:extLst>
              </p:cNvPr>
              <p:cNvCxnSpPr>
                <a:cxnSpLocks/>
              </p:cNvCxnSpPr>
              <p:nvPr>
                <p:custDataLst>
                  <p:tags r:id="rId73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PA-直接连接符 8">
                <a:extLst>
                  <a:ext uri="{FF2B5EF4-FFF2-40B4-BE49-F238E27FC236}">
                    <a16:creationId xmlns:a16="http://schemas.microsoft.com/office/drawing/2014/main" id="{AF0E7F8E-A62C-4837-80C1-DAEDB9759EDF}"/>
                  </a:ext>
                </a:extLst>
              </p:cNvPr>
              <p:cNvCxnSpPr>
                <a:cxnSpLocks/>
              </p:cNvCxnSpPr>
              <p:nvPr>
                <p:custDataLst>
                  <p:tags r:id="rId74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PA-直接连接符 10">
                <a:extLst>
                  <a:ext uri="{FF2B5EF4-FFF2-40B4-BE49-F238E27FC236}">
                    <a16:creationId xmlns:a16="http://schemas.microsoft.com/office/drawing/2014/main" id="{EBC32CC9-B6A4-46FB-8779-588887D758C0}"/>
                  </a:ext>
                </a:extLst>
              </p:cNvPr>
              <p:cNvCxnSpPr>
                <a:cxnSpLocks/>
              </p:cNvCxnSpPr>
              <p:nvPr>
                <p:custDataLst>
                  <p:tags r:id="rId75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PA-图文框  215">
              <a:extLst>
                <a:ext uri="{FF2B5EF4-FFF2-40B4-BE49-F238E27FC236}">
                  <a16:creationId xmlns:a16="http://schemas.microsoft.com/office/drawing/2014/main" id="{84D3FFA5-5E03-47B4-9841-9978823F7A5C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3" name="PA-组合 263">
            <a:extLst>
              <a:ext uri="{FF2B5EF4-FFF2-40B4-BE49-F238E27FC236}">
                <a16:creationId xmlns:a16="http://schemas.microsoft.com/office/drawing/2014/main" id="{BAD89918-F22D-4113-94D8-8DA497E608D3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8496852" y="3025292"/>
            <a:ext cx="1679215" cy="1667103"/>
            <a:chOff x="6241924" y="2495913"/>
            <a:chExt cx="1679215" cy="1667103"/>
          </a:xfrm>
        </p:grpSpPr>
        <p:sp>
          <p:nvSpPr>
            <p:cNvPr id="54" name="PA-矩形 264">
              <a:extLst>
                <a:ext uri="{FF2B5EF4-FFF2-40B4-BE49-F238E27FC236}">
                  <a16:creationId xmlns:a16="http://schemas.microsoft.com/office/drawing/2014/main" id="{A8606311-704E-4E33-A812-D791AB6C8692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PA-矩形 265">
              <a:extLst>
                <a:ext uri="{FF2B5EF4-FFF2-40B4-BE49-F238E27FC236}">
                  <a16:creationId xmlns:a16="http://schemas.microsoft.com/office/drawing/2014/main" id="{A44EEC04-0F45-4E1A-91D4-6759642ED46B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PA-矩形 266">
              <a:extLst>
                <a:ext uri="{FF2B5EF4-FFF2-40B4-BE49-F238E27FC236}">
                  <a16:creationId xmlns:a16="http://schemas.microsoft.com/office/drawing/2014/main" id="{9ABB29DE-EFC6-43FF-938E-8DA0A612CD1C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PA-矩形 267">
              <a:extLst>
                <a:ext uri="{FF2B5EF4-FFF2-40B4-BE49-F238E27FC236}">
                  <a16:creationId xmlns:a16="http://schemas.microsoft.com/office/drawing/2014/main" id="{A9DA6001-B2D5-477D-B019-A5EF83CE127A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PA-矩形 268">
              <a:extLst>
                <a:ext uri="{FF2B5EF4-FFF2-40B4-BE49-F238E27FC236}">
                  <a16:creationId xmlns:a16="http://schemas.microsoft.com/office/drawing/2014/main" id="{B697A182-B4E8-4F23-B8A7-70ABF2B5F831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PA-矩形 269">
              <a:extLst>
                <a:ext uri="{FF2B5EF4-FFF2-40B4-BE49-F238E27FC236}">
                  <a16:creationId xmlns:a16="http://schemas.microsoft.com/office/drawing/2014/main" id="{E0D067F0-1883-4180-88A9-B959406F8B5F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PA-矩形 270">
              <a:extLst>
                <a:ext uri="{FF2B5EF4-FFF2-40B4-BE49-F238E27FC236}">
                  <a16:creationId xmlns:a16="http://schemas.microsoft.com/office/drawing/2014/main" id="{BBC88CF8-348C-49E4-8C36-E5FF1F32A41B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1" name="PA-组合 213">
            <a:extLst>
              <a:ext uri="{FF2B5EF4-FFF2-40B4-BE49-F238E27FC236}">
                <a16:creationId xmlns:a16="http://schemas.microsoft.com/office/drawing/2014/main" id="{1FED1103-6F06-4819-BF8F-8C5F735527B5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 rot="5400000">
            <a:off x="8988869" y="3305297"/>
            <a:ext cx="837757" cy="164757"/>
            <a:chOff x="5965445" y="4497859"/>
            <a:chExt cx="837757" cy="164757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C6BC633-8AFB-41A5-9A48-9E5892DF22F8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64" name="PA-直接连接符 4">
                <a:extLst>
                  <a:ext uri="{FF2B5EF4-FFF2-40B4-BE49-F238E27FC236}">
                    <a16:creationId xmlns:a16="http://schemas.microsoft.com/office/drawing/2014/main" id="{D7FC8B06-CCAF-4DED-B18B-7F39DA8B34B6}"/>
                  </a:ext>
                </a:extLst>
              </p:cNvPr>
              <p:cNvCxnSpPr>
                <a:cxnSpLocks/>
              </p:cNvCxnSpPr>
              <p:nvPr>
                <p:custDataLst>
                  <p:tags r:id="rId62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PA-直接连接符 8">
                <a:extLst>
                  <a:ext uri="{FF2B5EF4-FFF2-40B4-BE49-F238E27FC236}">
                    <a16:creationId xmlns:a16="http://schemas.microsoft.com/office/drawing/2014/main" id="{1F8CBBB8-5E04-4871-9D8E-FACE57C01839}"/>
                  </a:ext>
                </a:extLst>
              </p:cNvPr>
              <p:cNvCxnSpPr>
                <a:cxnSpLocks/>
              </p:cNvCxnSpPr>
              <p:nvPr>
                <p:custDataLst>
                  <p:tags r:id="rId63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PA-直接连接符 10">
                <a:extLst>
                  <a:ext uri="{FF2B5EF4-FFF2-40B4-BE49-F238E27FC236}">
                    <a16:creationId xmlns:a16="http://schemas.microsoft.com/office/drawing/2014/main" id="{E8904D81-9C77-4827-9454-7E6069F1DD11}"/>
                  </a:ext>
                </a:extLst>
              </p:cNvPr>
              <p:cNvCxnSpPr>
                <a:cxnSpLocks/>
              </p:cNvCxnSpPr>
              <p:nvPr>
                <p:custDataLst>
                  <p:tags r:id="rId64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PA-图文框  215">
              <a:extLst>
                <a:ext uri="{FF2B5EF4-FFF2-40B4-BE49-F238E27FC236}">
                  <a16:creationId xmlns:a16="http://schemas.microsoft.com/office/drawing/2014/main" id="{49C08DF0-AE1F-4133-B4A9-CA1F2C272D9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7" name="PA-组合 263">
            <a:extLst>
              <a:ext uri="{FF2B5EF4-FFF2-40B4-BE49-F238E27FC236}">
                <a16:creationId xmlns:a16="http://schemas.microsoft.com/office/drawing/2014/main" id="{C4315723-194E-4063-8555-A0147074D54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8519540" y="2669619"/>
            <a:ext cx="1679215" cy="1667103"/>
            <a:chOff x="6241924" y="2495913"/>
            <a:chExt cx="1679215" cy="1667103"/>
          </a:xfrm>
        </p:grpSpPr>
        <p:sp>
          <p:nvSpPr>
            <p:cNvPr id="68" name="PA-矩形 264">
              <a:extLst>
                <a:ext uri="{FF2B5EF4-FFF2-40B4-BE49-F238E27FC236}">
                  <a16:creationId xmlns:a16="http://schemas.microsoft.com/office/drawing/2014/main" id="{1724595B-6F6A-4C1E-9675-4722BF5D4606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PA-矩形 265">
              <a:extLst>
                <a:ext uri="{FF2B5EF4-FFF2-40B4-BE49-F238E27FC236}">
                  <a16:creationId xmlns:a16="http://schemas.microsoft.com/office/drawing/2014/main" id="{AFE7B084-AD27-46F1-8E62-7DF537C85C27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PA-矩形 266">
              <a:extLst>
                <a:ext uri="{FF2B5EF4-FFF2-40B4-BE49-F238E27FC236}">
                  <a16:creationId xmlns:a16="http://schemas.microsoft.com/office/drawing/2014/main" id="{9070763F-F341-4DBD-8776-B83C72D6472A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PA-矩形 267">
              <a:extLst>
                <a:ext uri="{FF2B5EF4-FFF2-40B4-BE49-F238E27FC236}">
                  <a16:creationId xmlns:a16="http://schemas.microsoft.com/office/drawing/2014/main" id="{9CAF6CDD-D187-4702-85A7-076DE3F3043C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PA-矩形 268">
              <a:extLst>
                <a:ext uri="{FF2B5EF4-FFF2-40B4-BE49-F238E27FC236}">
                  <a16:creationId xmlns:a16="http://schemas.microsoft.com/office/drawing/2014/main" id="{E34E5B6F-B33B-45A1-B0D4-4A7E0CB289B1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PA-矩形 269">
              <a:extLst>
                <a:ext uri="{FF2B5EF4-FFF2-40B4-BE49-F238E27FC236}">
                  <a16:creationId xmlns:a16="http://schemas.microsoft.com/office/drawing/2014/main" id="{A7C1D991-E3E6-4920-9A86-4FB0DE77090B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PA-矩形 270">
              <a:extLst>
                <a:ext uri="{FF2B5EF4-FFF2-40B4-BE49-F238E27FC236}">
                  <a16:creationId xmlns:a16="http://schemas.microsoft.com/office/drawing/2014/main" id="{48981609-5AA6-4749-9770-97F864B242C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5" name="PA-组合 213">
            <a:extLst>
              <a:ext uri="{FF2B5EF4-FFF2-40B4-BE49-F238E27FC236}">
                <a16:creationId xmlns:a16="http://schemas.microsoft.com/office/drawing/2014/main" id="{363849DA-3A83-424E-B1A6-F4A9AFD4A18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 rot="5400000">
            <a:off x="9002808" y="2903963"/>
            <a:ext cx="837757" cy="164757"/>
            <a:chOff x="5965445" y="4497859"/>
            <a:chExt cx="837757" cy="164757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E0FA634-B539-4720-9343-B7B4B24681F9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78" name="PA-直接连接符 4">
                <a:extLst>
                  <a:ext uri="{FF2B5EF4-FFF2-40B4-BE49-F238E27FC236}">
                    <a16:creationId xmlns:a16="http://schemas.microsoft.com/office/drawing/2014/main" id="{DA3C796E-EE2C-4946-B8F2-AFBD8F078105}"/>
                  </a:ext>
                </a:extLst>
              </p:cNvPr>
              <p:cNvCxnSpPr>
                <a:cxnSpLocks/>
              </p:cNvCxnSpPr>
              <p:nvPr>
                <p:custDataLst>
                  <p:tags r:id="rId51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PA-直接连接符 8">
                <a:extLst>
                  <a:ext uri="{FF2B5EF4-FFF2-40B4-BE49-F238E27FC236}">
                    <a16:creationId xmlns:a16="http://schemas.microsoft.com/office/drawing/2014/main" id="{35CD1232-87CA-411F-AD22-E881B1D98E21}"/>
                  </a:ext>
                </a:extLst>
              </p:cNvPr>
              <p:cNvCxnSpPr>
                <a:cxnSpLocks/>
              </p:cNvCxnSpPr>
              <p:nvPr>
                <p:custDataLst>
                  <p:tags r:id="rId52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PA-直接连接符 10">
                <a:extLst>
                  <a:ext uri="{FF2B5EF4-FFF2-40B4-BE49-F238E27FC236}">
                    <a16:creationId xmlns:a16="http://schemas.microsoft.com/office/drawing/2014/main" id="{52A098D8-A331-466B-ACA2-D6D427714E03}"/>
                  </a:ext>
                </a:extLst>
              </p:cNvPr>
              <p:cNvCxnSpPr>
                <a:cxnSpLocks/>
              </p:cNvCxnSpPr>
              <p:nvPr>
                <p:custDataLst>
                  <p:tags r:id="rId53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PA-图文框  215">
              <a:extLst>
                <a:ext uri="{FF2B5EF4-FFF2-40B4-BE49-F238E27FC236}">
                  <a16:creationId xmlns:a16="http://schemas.microsoft.com/office/drawing/2014/main" id="{1DF03F06-3E97-4DA2-8C93-71E5E7B061B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1" name="PA-组合 263">
            <a:extLst>
              <a:ext uri="{FF2B5EF4-FFF2-40B4-BE49-F238E27FC236}">
                <a16:creationId xmlns:a16="http://schemas.microsoft.com/office/drawing/2014/main" id="{F843CCF5-8C84-4ED7-A271-54CF29AE2FFD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533479" y="2268285"/>
            <a:ext cx="1679215" cy="1667103"/>
            <a:chOff x="6241924" y="2495913"/>
            <a:chExt cx="1679215" cy="1667103"/>
          </a:xfrm>
        </p:grpSpPr>
        <p:sp>
          <p:nvSpPr>
            <p:cNvPr id="82" name="PA-矩形 264">
              <a:extLst>
                <a:ext uri="{FF2B5EF4-FFF2-40B4-BE49-F238E27FC236}">
                  <a16:creationId xmlns:a16="http://schemas.microsoft.com/office/drawing/2014/main" id="{CA6FD98C-15AE-448B-B6E4-D7BA88CBAC2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PA-矩形 265">
              <a:extLst>
                <a:ext uri="{FF2B5EF4-FFF2-40B4-BE49-F238E27FC236}">
                  <a16:creationId xmlns:a16="http://schemas.microsoft.com/office/drawing/2014/main" id="{94C6E126-2421-4B0C-8FC4-290C2E67D52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PA-矩形 266">
              <a:extLst>
                <a:ext uri="{FF2B5EF4-FFF2-40B4-BE49-F238E27FC236}">
                  <a16:creationId xmlns:a16="http://schemas.microsoft.com/office/drawing/2014/main" id="{38830641-023F-4D89-ABF1-3D647A0EA0C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PA-矩形 267">
              <a:extLst>
                <a:ext uri="{FF2B5EF4-FFF2-40B4-BE49-F238E27FC236}">
                  <a16:creationId xmlns:a16="http://schemas.microsoft.com/office/drawing/2014/main" id="{9070C031-7D96-4F25-8D4B-4AD95791036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PA-矩形 268">
              <a:extLst>
                <a:ext uri="{FF2B5EF4-FFF2-40B4-BE49-F238E27FC236}">
                  <a16:creationId xmlns:a16="http://schemas.microsoft.com/office/drawing/2014/main" id="{239C2C55-62E7-4161-ACAE-64CB96ED9A8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PA-矩形 269">
              <a:extLst>
                <a:ext uri="{FF2B5EF4-FFF2-40B4-BE49-F238E27FC236}">
                  <a16:creationId xmlns:a16="http://schemas.microsoft.com/office/drawing/2014/main" id="{574AD8E5-4473-405A-9846-80B57B747BE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PA-矩形 270">
              <a:extLst>
                <a:ext uri="{FF2B5EF4-FFF2-40B4-BE49-F238E27FC236}">
                  <a16:creationId xmlns:a16="http://schemas.microsoft.com/office/drawing/2014/main" id="{8B282139-B536-40DF-9EAE-35951AB507BB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2" name="PA-组合 213">
            <a:extLst>
              <a:ext uri="{FF2B5EF4-FFF2-40B4-BE49-F238E27FC236}">
                <a16:creationId xmlns:a16="http://schemas.microsoft.com/office/drawing/2014/main" id="{33F2E6BF-DEC2-47F0-98C7-D29D10D977D2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 rot="5400000">
            <a:off x="9002808" y="2403428"/>
            <a:ext cx="837757" cy="164757"/>
            <a:chOff x="5965445" y="4497859"/>
            <a:chExt cx="837757" cy="164757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9FC9AB45-2D8B-4F2B-AB3D-A259A3ACDEB2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95" name="PA-直接连接符 4">
                <a:extLst>
                  <a:ext uri="{FF2B5EF4-FFF2-40B4-BE49-F238E27FC236}">
                    <a16:creationId xmlns:a16="http://schemas.microsoft.com/office/drawing/2014/main" id="{EBF54364-98FF-4A4D-A9F4-26E114DC8B8C}"/>
                  </a:ext>
                </a:extLst>
              </p:cNvPr>
              <p:cNvCxnSpPr>
                <a:cxnSpLocks/>
              </p:cNvCxnSpPr>
              <p:nvPr>
                <p:custDataLst>
                  <p:tags r:id="rId40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PA-直接连接符 8">
                <a:extLst>
                  <a:ext uri="{FF2B5EF4-FFF2-40B4-BE49-F238E27FC236}">
                    <a16:creationId xmlns:a16="http://schemas.microsoft.com/office/drawing/2014/main" id="{1A89DB46-6E4D-4078-BCA4-2BDA8861A090}"/>
                  </a:ext>
                </a:extLst>
              </p:cNvPr>
              <p:cNvCxnSpPr>
                <a:cxnSpLocks/>
              </p:cNvCxnSpPr>
              <p:nvPr>
                <p:custDataLst>
                  <p:tags r:id="rId41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PA-直接连接符 10">
                <a:extLst>
                  <a:ext uri="{FF2B5EF4-FFF2-40B4-BE49-F238E27FC236}">
                    <a16:creationId xmlns:a16="http://schemas.microsoft.com/office/drawing/2014/main" id="{704EFA20-F726-4A0A-B496-F0738288790C}"/>
                  </a:ext>
                </a:extLst>
              </p:cNvPr>
              <p:cNvCxnSpPr>
                <a:cxnSpLocks/>
              </p:cNvCxnSpPr>
              <p:nvPr>
                <p:custDataLst>
                  <p:tags r:id="rId42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PA-图文框  215">
              <a:extLst>
                <a:ext uri="{FF2B5EF4-FFF2-40B4-BE49-F238E27FC236}">
                  <a16:creationId xmlns:a16="http://schemas.microsoft.com/office/drawing/2014/main" id="{F37BF94F-5BB3-4961-A99E-62D0F078018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8" name="PA-组合 263">
            <a:extLst>
              <a:ext uri="{FF2B5EF4-FFF2-40B4-BE49-F238E27FC236}">
                <a16:creationId xmlns:a16="http://schemas.microsoft.com/office/drawing/2014/main" id="{96482FF6-8FEF-4154-B061-ADB861CB19BC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8533479" y="1767750"/>
            <a:ext cx="1679215" cy="1667103"/>
            <a:chOff x="6241924" y="2495913"/>
            <a:chExt cx="1679215" cy="1667103"/>
          </a:xfrm>
        </p:grpSpPr>
        <p:sp>
          <p:nvSpPr>
            <p:cNvPr id="99" name="PA-矩形 264">
              <a:extLst>
                <a:ext uri="{FF2B5EF4-FFF2-40B4-BE49-F238E27FC236}">
                  <a16:creationId xmlns:a16="http://schemas.microsoft.com/office/drawing/2014/main" id="{A22F0F1A-9A0B-4F4D-8BB7-B9D606C45E9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PA-矩形 265">
              <a:extLst>
                <a:ext uri="{FF2B5EF4-FFF2-40B4-BE49-F238E27FC236}">
                  <a16:creationId xmlns:a16="http://schemas.microsoft.com/office/drawing/2014/main" id="{C30C61F6-4045-48F7-8D07-EC10BD98769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PA-矩形 266">
              <a:extLst>
                <a:ext uri="{FF2B5EF4-FFF2-40B4-BE49-F238E27FC236}">
                  <a16:creationId xmlns:a16="http://schemas.microsoft.com/office/drawing/2014/main" id="{8C564F5A-E147-476D-B176-948684EA55B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PA-矩形 267">
              <a:extLst>
                <a:ext uri="{FF2B5EF4-FFF2-40B4-BE49-F238E27FC236}">
                  <a16:creationId xmlns:a16="http://schemas.microsoft.com/office/drawing/2014/main" id="{05B6D389-3B26-47C4-843F-5B171057E6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PA-矩形 268">
              <a:extLst>
                <a:ext uri="{FF2B5EF4-FFF2-40B4-BE49-F238E27FC236}">
                  <a16:creationId xmlns:a16="http://schemas.microsoft.com/office/drawing/2014/main" id="{A8B65F5D-C869-4419-BF11-692585EB773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PA-矩形 269">
              <a:extLst>
                <a:ext uri="{FF2B5EF4-FFF2-40B4-BE49-F238E27FC236}">
                  <a16:creationId xmlns:a16="http://schemas.microsoft.com/office/drawing/2014/main" id="{A6AD7BC9-D058-4A15-A2D7-C70FCA13DD0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PA-矩形 270">
              <a:extLst>
                <a:ext uri="{FF2B5EF4-FFF2-40B4-BE49-F238E27FC236}">
                  <a16:creationId xmlns:a16="http://schemas.microsoft.com/office/drawing/2014/main" id="{BE573EBD-8CC0-4CCD-B635-2167E7D134B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6" name="PA-组合 213">
            <a:extLst>
              <a:ext uri="{FF2B5EF4-FFF2-40B4-BE49-F238E27FC236}">
                <a16:creationId xmlns:a16="http://schemas.microsoft.com/office/drawing/2014/main" id="{0C7CBD27-19FC-46E5-BACA-A39EF1ECBE9D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 rot="5400000">
            <a:off x="9015527" y="1789810"/>
            <a:ext cx="837757" cy="164757"/>
            <a:chOff x="5965445" y="4497859"/>
            <a:chExt cx="837757" cy="164757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43110991-6314-4BC4-AA34-9ED5DDA51B9E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109" name="PA-直接连接符 4">
                <a:extLst>
                  <a:ext uri="{FF2B5EF4-FFF2-40B4-BE49-F238E27FC236}">
                    <a16:creationId xmlns:a16="http://schemas.microsoft.com/office/drawing/2014/main" id="{02C2E85D-A1A0-4517-8C32-5686F67C217E}"/>
                  </a:ext>
                </a:extLst>
              </p:cNvPr>
              <p:cNvCxnSpPr>
                <a:cxnSpLocks/>
              </p:cNvCxnSpPr>
              <p:nvPr>
                <p:custDataLst>
                  <p:tags r:id="rId29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PA-直接连接符 8">
                <a:extLst>
                  <a:ext uri="{FF2B5EF4-FFF2-40B4-BE49-F238E27FC236}">
                    <a16:creationId xmlns:a16="http://schemas.microsoft.com/office/drawing/2014/main" id="{263EBF82-EB82-4353-BAF3-75F057A661A2}"/>
                  </a:ext>
                </a:extLst>
              </p:cNvPr>
              <p:cNvCxnSpPr>
                <a:cxnSpLocks/>
              </p:cNvCxnSpPr>
              <p:nvPr>
                <p:custDataLst>
                  <p:tags r:id="rId30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PA-直接连接符 10">
                <a:extLst>
                  <a:ext uri="{FF2B5EF4-FFF2-40B4-BE49-F238E27FC236}">
                    <a16:creationId xmlns:a16="http://schemas.microsoft.com/office/drawing/2014/main" id="{3BEA154B-88FD-466F-AFCD-D33F46B45CA7}"/>
                  </a:ext>
                </a:extLst>
              </p:cNvPr>
              <p:cNvCxnSpPr>
                <a:cxnSpLocks/>
              </p:cNvCxnSpPr>
              <p:nvPr>
                <p:custDataLst>
                  <p:tags r:id="rId31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PA-图文框  215">
              <a:extLst>
                <a:ext uri="{FF2B5EF4-FFF2-40B4-BE49-F238E27FC236}">
                  <a16:creationId xmlns:a16="http://schemas.microsoft.com/office/drawing/2014/main" id="{0EA39E07-7AFB-4F1B-B641-DAE84B32D8B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12" name="PA-组合 263">
            <a:extLst>
              <a:ext uri="{FF2B5EF4-FFF2-40B4-BE49-F238E27FC236}">
                <a16:creationId xmlns:a16="http://schemas.microsoft.com/office/drawing/2014/main" id="{B2513FEC-3708-42D9-B9A6-B17075F15B4C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8546198" y="1154132"/>
            <a:ext cx="1679215" cy="1667103"/>
            <a:chOff x="6241924" y="2495913"/>
            <a:chExt cx="1679215" cy="1667103"/>
          </a:xfrm>
        </p:grpSpPr>
        <p:sp>
          <p:nvSpPr>
            <p:cNvPr id="113" name="PA-矩形 264">
              <a:extLst>
                <a:ext uri="{FF2B5EF4-FFF2-40B4-BE49-F238E27FC236}">
                  <a16:creationId xmlns:a16="http://schemas.microsoft.com/office/drawing/2014/main" id="{FD1EFEC4-18C7-4EB5-924D-7BDC3198484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PA-矩形 265">
              <a:extLst>
                <a:ext uri="{FF2B5EF4-FFF2-40B4-BE49-F238E27FC236}">
                  <a16:creationId xmlns:a16="http://schemas.microsoft.com/office/drawing/2014/main" id="{DF72E303-7BCB-412C-995C-9A3E9FF6B9D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PA-矩形 266">
              <a:extLst>
                <a:ext uri="{FF2B5EF4-FFF2-40B4-BE49-F238E27FC236}">
                  <a16:creationId xmlns:a16="http://schemas.microsoft.com/office/drawing/2014/main" id="{C9F64BB1-183F-4141-9F48-D0EFD489EA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PA-矩形 267">
              <a:extLst>
                <a:ext uri="{FF2B5EF4-FFF2-40B4-BE49-F238E27FC236}">
                  <a16:creationId xmlns:a16="http://schemas.microsoft.com/office/drawing/2014/main" id="{B83A4F4B-95DE-4935-9762-A20129A60A2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PA-矩形 268">
              <a:extLst>
                <a:ext uri="{FF2B5EF4-FFF2-40B4-BE49-F238E27FC236}">
                  <a16:creationId xmlns:a16="http://schemas.microsoft.com/office/drawing/2014/main" id="{F5D51EEB-AB72-4F56-B269-A3DE186BFA2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PA-矩形 269">
              <a:extLst>
                <a:ext uri="{FF2B5EF4-FFF2-40B4-BE49-F238E27FC236}">
                  <a16:creationId xmlns:a16="http://schemas.microsoft.com/office/drawing/2014/main" id="{D4009DB0-BDED-4032-B2FF-3DC3ACAC2DE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PA-矩形 270">
              <a:extLst>
                <a:ext uri="{FF2B5EF4-FFF2-40B4-BE49-F238E27FC236}">
                  <a16:creationId xmlns:a16="http://schemas.microsoft.com/office/drawing/2014/main" id="{049B1A3A-E0EA-4310-BBB3-E54B8E66188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14" name="PA-图片 2">
            <a:extLst>
              <a:ext uri="{FF2B5EF4-FFF2-40B4-BE49-F238E27FC236}">
                <a16:creationId xmlns:a16="http://schemas.microsoft.com/office/drawing/2014/main" id="{BD8DD7F8-4E46-48CE-B99E-85DD44C55AB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103" cstate="email"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71895"/>
          <a:stretch/>
        </p:blipFill>
        <p:spPr>
          <a:xfrm>
            <a:off x="0" y="5780"/>
            <a:ext cx="3426449" cy="68579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D60201-6794-41A0-ABC0-2AB8ADF983ED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 rot="-1620000">
            <a:off x="509465" y="1759063"/>
            <a:ext cx="2434847" cy="2483405"/>
          </a:xfrm>
          <a:prstGeom prst="rect">
            <a:avLst/>
          </a:prstGeom>
        </p:spPr>
      </p:pic>
      <p:cxnSp>
        <p:nvCxnSpPr>
          <p:cNvPr id="88" name="PA-直接连接符 87">
            <a:extLst>
              <a:ext uri="{FF2B5EF4-FFF2-40B4-BE49-F238E27FC236}">
                <a16:creationId xmlns:a16="http://schemas.microsoft.com/office/drawing/2014/main" id="{46160293-2BDA-4B9E-BC61-4A6F342C4FB5}"/>
              </a:ext>
            </a:extLst>
          </p:cNvPr>
          <p:cNvCxnSpPr>
            <a:cxnSpLocks/>
          </p:cNvCxnSpPr>
          <p:nvPr>
            <p:custDataLst>
              <p:tags r:id="rId20"/>
            </p:custDataLst>
          </p:nvPr>
        </p:nvCxnSpPr>
        <p:spPr>
          <a:xfrm flipV="1">
            <a:off x="3426453" y="-2553345"/>
            <a:ext cx="0" cy="11964690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00"/>
    </mc:Choice>
    <mc:Fallback xmlns="">
      <p:transition advTm="5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080000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0.00104 0.99537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97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repeatCount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6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-4080000">
                                      <p:cBhvr>
                                        <p:cTn id="2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3.125E-6 4.07407E-6 L -0.00235 -0.98681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932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repeatCount="6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repeatCount="6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mp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Rot by="4080000">
                                      <p:cBhvr>
                                        <p:cTn id="3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4.16667E-6 2.96296E-6 L -0.00065 0.98889 " pathEditMode="relative" rAng="0" ptsTypes="AA">
                                      <p:cBhvr>
                                        <p:cTn id="38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500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repeatCount="6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repeatCount="6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-图片 2">
            <a:extLst>
              <a:ext uri="{FF2B5EF4-FFF2-40B4-BE49-F238E27FC236}">
                <a16:creationId xmlns:a16="http://schemas.microsoft.com/office/drawing/2014/main" id="{552D5777-8C19-4FBA-ABF5-A14D9B6173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69623"/>
          <a:stretch/>
        </p:blipFill>
        <p:spPr>
          <a:xfrm>
            <a:off x="0" y="0"/>
            <a:ext cx="12192000" cy="2083215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34" name="图形 33" descr="暂停">
            <a:extLst>
              <a:ext uri="{FF2B5EF4-FFF2-40B4-BE49-F238E27FC236}">
                <a16:creationId xmlns:a16="http://schemas.microsoft.com/office/drawing/2014/main" id="{BFC1DB0A-B570-43F4-A43E-EF69A6F87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sp>
        <p:nvSpPr>
          <p:cNvPr id="35" name="箭头: 五边形 34">
            <a:extLst>
              <a:ext uri="{FF2B5EF4-FFF2-40B4-BE49-F238E27FC236}">
                <a16:creationId xmlns:a16="http://schemas.microsoft.com/office/drawing/2014/main" id="{7A55BDF6-3D49-4FE0-B281-ADC1E11A1BCA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9490304-80EA-4224-9549-5B1F8DEA89A2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835BEAC-2A1E-493F-9FCE-07520C9CE8CE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12181CB-1149-43A7-A564-6E5A9D2557DD}"/>
              </a:ext>
            </a:extLst>
          </p:cNvPr>
          <p:cNvSpPr/>
          <p:nvPr/>
        </p:nvSpPr>
        <p:spPr>
          <a:xfrm>
            <a:off x="821473" y="3244334"/>
            <a:ext cx="10549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欧希本来一直相信，宇宙里无尽延伸的星辰是他所见过最美的风景</a:t>
            </a:r>
          </a:p>
        </p:txBody>
      </p:sp>
    </p:spTree>
    <p:extLst>
      <p:ext uri="{BB962C8B-B14F-4D97-AF65-F5344CB8AC3E}">
        <p14:creationId xmlns:p14="http://schemas.microsoft.com/office/powerpoint/2010/main" val="2072654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12181CB-1149-43A7-A564-6E5A9D2557DD}"/>
              </a:ext>
            </a:extLst>
          </p:cNvPr>
          <p:cNvSpPr/>
          <p:nvPr/>
        </p:nvSpPr>
        <p:spPr>
          <a:xfrm>
            <a:off x="821473" y="5461170"/>
            <a:ext cx="10549053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       人类的发展速度极高，在短短数百年间已经拥有了理论上向宇宙无限探索的能力，为了适应宇宙的极端环境和漫长的征途时光，人类终究选择了和机器结合，成为一种特殊的半人半机械的生命体，将人体的器官与潜能浓缩起来，注入到精密的仪器里，成为人体完成生存目标的动力，这种仪器被分为三个，分别掌管人体的精神，体能，还有一个是属于每一个人专属的特异能力，这三个仪器合起来并称“三联之心”，还有一个人尽皆知的名字“素质三连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       为了探求给三联之心带来动力的新能源，欧希的小队三人开始对新星系的探索，但途中出了意外，因为遇上了小行星带，航行器与地面通讯的天线和收发装置被击碎，现在小队遇到的问题是距离太远，行星地图失灵。与地面上的人类已经失去了联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       拥有三联之心的人类是可以长期不进食的，但是随着在宇宙漂流时间增加，他们所面临的问题远不止这点，航行器的能量消耗，以及宇宙中潜在的危险，稍有不慎就有可能将他们带入万劫不复的境地中。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       “再这样龟缩在航行器中根本不是一个方法，我去外面侦查，看一下有没有可停靠的星球。”最先忍不住的是弗瑞斯，“侦查方面上我比较擅长，我去找。”“嗯，注意安全。”欧希知道，这事不能再耽搁下去了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         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      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已经四天了，怎么还没回来”艾姬有点担心。“没事的，会回来的”欧希安慰道，但即便如此，他的眼神依然凝重，可能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……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是他们？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       “滴滴滴滴”无线电信号接入，艾姬马上连上，“是弗瑞斯吗？”“我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……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很多的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……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是深红之眼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……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危险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……”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那头传来弗瑞斯断断续续的声音，突然声音一转低沉“你们，死定了，都要死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……”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无线电被挂断了。“被控制了。”欧希的声音很沉重。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拥有三联之心的人类在拥有强大能力的同时，有一个致命的缺陷，身体结构会显得简单而易分析，一旦有存在破解控制三联之心的设备，这对于人类来说将会是灾难，然而在很久以前，就已经有这样的组织出现了，只有一部分高层人员知道，这个组织就是焱，他刚刚说的深红之眼，是组织里的一种职位称呼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       “系统检测到病毒入侵，于三分钟后完全被病毒攻占。”机械提示音响起。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       “你干什么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!”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欧希惊怒地叫道，此时艾姬的身上泛起了明黄色的光，“为什么要燃烧三联之心？”艾姬看着他，说道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:“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我的三联之心可以助你脱离这里，请记得我们的使命，找到三联之心的能源，说不定我们还会回来，我等着你。”明黄色光芒越发明亮，渐渐变成了金色，欧希无论怎么叫唤，也无济于事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rPr>
              <a:t>        茫茫宇宙中，一艘航行器缓缓在行星间穿梭着，欧希静静看着舷窗外的星辰，那原来是他最憧憬的景色，可惜，现在不是了</a:t>
            </a:r>
          </a:p>
        </p:txBody>
      </p:sp>
      <p:pic>
        <p:nvPicPr>
          <p:cNvPr id="6" name="PA-图片 2">
            <a:extLst>
              <a:ext uri="{FF2B5EF4-FFF2-40B4-BE49-F238E27FC236}">
                <a16:creationId xmlns:a16="http://schemas.microsoft.com/office/drawing/2014/main" id="{552D5777-8C19-4FBA-ABF5-A14D9B6173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8890" b="65848"/>
          <a:stretch/>
        </p:blipFill>
        <p:spPr>
          <a:xfrm>
            <a:off x="0" y="-609600"/>
            <a:ext cx="12192000" cy="2951747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8" name="PA-图片 2">
            <a:extLst>
              <a:ext uri="{FF2B5EF4-FFF2-40B4-BE49-F238E27FC236}">
                <a16:creationId xmlns:a16="http://schemas.microsoft.com/office/drawing/2014/main" id="{5116B1E2-04A6-45AA-A6C2-22488B4A68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40" b="76488"/>
          <a:stretch/>
        </p:blipFill>
        <p:spPr>
          <a:xfrm>
            <a:off x="-1" y="-40241"/>
            <a:ext cx="12192000" cy="1561705"/>
          </a:xfrm>
          <a:prstGeom prst="rect">
            <a:avLst/>
          </a:prstGeom>
          <a:effectLst>
            <a:softEdge rad="0"/>
          </a:effectLst>
        </p:spPr>
      </p:pic>
      <p:sp>
        <p:nvSpPr>
          <p:cNvPr id="35" name="箭头: 五边形 34">
            <a:extLst>
              <a:ext uri="{FF2B5EF4-FFF2-40B4-BE49-F238E27FC236}">
                <a16:creationId xmlns:a16="http://schemas.microsoft.com/office/drawing/2014/main" id="{7A55BDF6-3D49-4FE0-B281-ADC1E11A1BCA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9490304-80EA-4224-9549-5B1F8DEA89A2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835BEAC-2A1E-493F-9FCE-07520C9CE8CE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形 33" descr="暂停">
            <a:extLst>
              <a:ext uri="{FF2B5EF4-FFF2-40B4-BE49-F238E27FC236}">
                <a16:creationId xmlns:a16="http://schemas.microsoft.com/office/drawing/2014/main" id="{BFC1DB0A-B570-43F4-A43E-EF69A6F87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1.4301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255">
            <a:extLst>
              <a:ext uri="{FF2B5EF4-FFF2-40B4-BE49-F238E27FC236}">
                <a16:creationId xmlns:a16="http://schemas.microsoft.com/office/drawing/2014/main" id="{F0AAB2D5-3D8F-4AE7-B661-4E058D94C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t="1099" r="47208" b="5414"/>
          <a:stretch/>
        </p:blipFill>
        <p:spPr>
          <a:xfrm>
            <a:off x="0" y="0"/>
            <a:ext cx="2090445" cy="6840000"/>
          </a:xfrm>
          <a:prstGeom prst="rect">
            <a:avLst/>
          </a:prstGeom>
        </p:spPr>
      </p:pic>
      <p:sp>
        <p:nvSpPr>
          <p:cNvPr id="272" name="箭头: 五边形 271">
            <a:extLst>
              <a:ext uri="{FF2B5EF4-FFF2-40B4-BE49-F238E27FC236}">
                <a16:creationId xmlns:a16="http://schemas.microsoft.com/office/drawing/2014/main" id="{A5E10698-E3B4-435D-AC40-043CA079D9D3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9891CD1E-0839-4496-964A-79EADEBC321A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31D51B5-7A47-4C89-993B-9AD488C1B1B9}"/>
              </a:ext>
            </a:extLst>
          </p:cNvPr>
          <p:cNvCxnSpPr>
            <a:cxnSpLocks/>
          </p:cNvCxnSpPr>
          <p:nvPr/>
        </p:nvCxnSpPr>
        <p:spPr>
          <a:xfrm flipV="1">
            <a:off x="2052800" y="-1904568"/>
            <a:ext cx="1" cy="10667137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E7B26C57-E20B-4BDD-9773-DEC69A3CDEB5}"/>
              </a:ext>
            </a:extLst>
          </p:cNvPr>
          <p:cNvGrpSpPr/>
          <p:nvPr/>
        </p:nvGrpSpPr>
        <p:grpSpPr>
          <a:xfrm>
            <a:off x="3425363" y="6486734"/>
            <a:ext cx="5357754" cy="606902"/>
            <a:chOff x="3006952" y="4563150"/>
            <a:chExt cx="5357754" cy="606902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5A67F204-67F8-47B6-A2DB-B13DEB9841BD}"/>
                </a:ext>
              </a:extLst>
            </p:cNvPr>
            <p:cNvSpPr/>
            <p:nvPr/>
          </p:nvSpPr>
          <p:spPr>
            <a:xfrm>
              <a:off x="3006952" y="4702933"/>
              <a:ext cx="817295" cy="234669"/>
            </a:xfrm>
            <a:custGeom>
              <a:avLst/>
              <a:gdLst>
                <a:gd name="connsiteX0" fmla="*/ 0 w 817295"/>
                <a:gd name="connsiteY0" fmla="*/ 234669 h 234669"/>
                <a:gd name="connsiteX1" fmla="*/ 137564 w 817295"/>
                <a:gd name="connsiteY1" fmla="*/ 40460 h 234669"/>
                <a:gd name="connsiteX2" fmla="*/ 817295 w 817295"/>
                <a:gd name="connsiteY2" fmla="*/ 0 h 234669"/>
                <a:gd name="connsiteX3" fmla="*/ 704007 w 817295"/>
                <a:gd name="connsiteY3" fmla="*/ 234669 h 234669"/>
                <a:gd name="connsiteX4" fmla="*/ 0 w 817295"/>
                <a:gd name="connsiteY4" fmla="*/ 234669 h 23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295" h="234669">
                  <a:moveTo>
                    <a:pt x="0" y="234669"/>
                  </a:moveTo>
                  <a:lnTo>
                    <a:pt x="137564" y="40460"/>
                  </a:lnTo>
                  <a:lnTo>
                    <a:pt x="817295" y="0"/>
                  </a:lnTo>
                  <a:lnTo>
                    <a:pt x="704007" y="234669"/>
                  </a:lnTo>
                  <a:lnTo>
                    <a:pt x="0" y="23466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A0FEF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solidFill>
                <a:srgbClr val="762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42C59115-80DC-4234-A1ED-E6DC67A399D2}"/>
                </a:ext>
              </a:extLst>
            </p:cNvPr>
            <p:cNvSpPr/>
            <p:nvPr/>
          </p:nvSpPr>
          <p:spPr>
            <a:xfrm flipH="1">
              <a:off x="7547411" y="4705482"/>
              <a:ext cx="817295" cy="234669"/>
            </a:xfrm>
            <a:custGeom>
              <a:avLst/>
              <a:gdLst>
                <a:gd name="connsiteX0" fmla="*/ 0 w 817295"/>
                <a:gd name="connsiteY0" fmla="*/ 234669 h 234669"/>
                <a:gd name="connsiteX1" fmla="*/ 137564 w 817295"/>
                <a:gd name="connsiteY1" fmla="*/ 40460 h 234669"/>
                <a:gd name="connsiteX2" fmla="*/ 817295 w 817295"/>
                <a:gd name="connsiteY2" fmla="*/ 0 h 234669"/>
                <a:gd name="connsiteX3" fmla="*/ 704007 w 817295"/>
                <a:gd name="connsiteY3" fmla="*/ 234669 h 234669"/>
                <a:gd name="connsiteX4" fmla="*/ 0 w 817295"/>
                <a:gd name="connsiteY4" fmla="*/ 234669 h 23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295" h="234669">
                  <a:moveTo>
                    <a:pt x="0" y="234669"/>
                  </a:moveTo>
                  <a:lnTo>
                    <a:pt x="137564" y="40460"/>
                  </a:lnTo>
                  <a:lnTo>
                    <a:pt x="817295" y="0"/>
                  </a:lnTo>
                  <a:lnTo>
                    <a:pt x="704007" y="234669"/>
                  </a:lnTo>
                  <a:lnTo>
                    <a:pt x="0" y="23466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A0FEF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solidFill>
                <a:srgbClr val="762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32BD915-EFDC-4961-A05C-91CE7871F15A}"/>
                </a:ext>
              </a:extLst>
            </p:cNvPr>
            <p:cNvSpPr/>
            <p:nvPr/>
          </p:nvSpPr>
          <p:spPr>
            <a:xfrm>
              <a:off x="3577177" y="4563150"/>
              <a:ext cx="4280189" cy="606902"/>
            </a:xfrm>
            <a:custGeom>
              <a:avLst/>
              <a:gdLst>
                <a:gd name="connsiteX0" fmla="*/ 0 w 4256411"/>
                <a:gd name="connsiteY0" fmla="*/ 517890 h 606902"/>
                <a:gd name="connsiteX1" fmla="*/ 258945 w 4256411"/>
                <a:gd name="connsiteY1" fmla="*/ 0 h 606902"/>
                <a:gd name="connsiteX2" fmla="*/ 3940821 w 4256411"/>
                <a:gd name="connsiteY2" fmla="*/ 0 h 606902"/>
                <a:gd name="connsiteX3" fmla="*/ 4256411 w 4256411"/>
                <a:gd name="connsiteY3" fmla="*/ 606902 h 606902"/>
                <a:gd name="connsiteX4" fmla="*/ 0 w 4256411"/>
                <a:gd name="connsiteY4" fmla="*/ 517890 h 60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411" h="606902">
                  <a:moveTo>
                    <a:pt x="0" y="517890"/>
                  </a:moveTo>
                  <a:lnTo>
                    <a:pt x="258945" y="0"/>
                  </a:lnTo>
                  <a:lnTo>
                    <a:pt x="3940821" y="0"/>
                  </a:lnTo>
                  <a:lnTo>
                    <a:pt x="4256411" y="606902"/>
                  </a:lnTo>
                  <a:lnTo>
                    <a:pt x="0" y="51789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2F96AB"/>
                </a:gs>
                <a:gs pos="0">
                  <a:srgbClr val="3D6A97"/>
                </a:gs>
                <a:gs pos="100000">
                  <a:srgbClr val="3B689D"/>
                </a:gs>
              </a:gsLst>
              <a:lin ang="16200000" scaled="1"/>
              <a:tileRect/>
            </a:gradFill>
            <a:ln>
              <a:solidFill>
                <a:srgbClr val="413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D469925A-3492-47F6-9594-15A6EA30244C}"/>
                </a:ext>
              </a:extLst>
            </p:cNvPr>
            <p:cNvGrpSpPr/>
            <p:nvPr/>
          </p:nvGrpSpPr>
          <p:grpSpPr>
            <a:xfrm>
              <a:off x="4452908" y="4638528"/>
              <a:ext cx="3222678" cy="307497"/>
              <a:chOff x="4610872" y="6515763"/>
              <a:chExt cx="3222678" cy="307497"/>
            </a:xfrm>
          </p:grpSpPr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8555E2C1-B26A-4D7E-9DAD-312376C93AE6}"/>
                  </a:ext>
                </a:extLst>
              </p:cNvPr>
              <p:cNvSpPr/>
              <p:nvPr/>
            </p:nvSpPr>
            <p:spPr>
              <a:xfrm>
                <a:off x="4610872" y="6515763"/>
                <a:ext cx="3212538" cy="307497"/>
              </a:xfrm>
              <a:custGeom>
                <a:avLst/>
                <a:gdLst>
                  <a:gd name="connsiteX0" fmla="*/ 0 w 3212538"/>
                  <a:gd name="connsiteY0" fmla="*/ 0 h 307497"/>
                  <a:gd name="connsiteX1" fmla="*/ 3058790 w 3212538"/>
                  <a:gd name="connsiteY1" fmla="*/ 16184 h 307497"/>
                  <a:gd name="connsiteX2" fmla="*/ 3212538 w 3212538"/>
                  <a:gd name="connsiteY2" fmla="*/ 307497 h 307497"/>
                  <a:gd name="connsiteX3" fmla="*/ 2735108 w 3212538"/>
                  <a:gd name="connsiteY3" fmla="*/ 307497 h 307497"/>
                  <a:gd name="connsiteX4" fmla="*/ 2621820 w 3212538"/>
                  <a:gd name="connsiteY4" fmla="*/ 97105 h 307497"/>
                  <a:gd name="connsiteX5" fmla="*/ 48552 w 3212538"/>
                  <a:gd name="connsiteY5" fmla="*/ 97105 h 307497"/>
                  <a:gd name="connsiteX6" fmla="*/ 0 w 3212538"/>
                  <a:gd name="connsiteY6" fmla="*/ 0 h 30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2538" h="307497">
                    <a:moveTo>
                      <a:pt x="0" y="0"/>
                    </a:moveTo>
                    <a:lnTo>
                      <a:pt x="3058790" y="16184"/>
                    </a:lnTo>
                    <a:lnTo>
                      <a:pt x="3212538" y="307497"/>
                    </a:lnTo>
                    <a:lnTo>
                      <a:pt x="2735108" y="307497"/>
                    </a:lnTo>
                    <a:lnTo>
                      <a:pt x="2621820" y="97105"/>
                    </a:lnTo>
                    <a:lnTo>
                      <a:pt x="48552" y="97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F7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7324F407-319F-42BB-B08A-EDFB9A378C37}"/>
                  </a:ext>
                </a:extLst>
              </p:cNvPr>
              <p:cNvSpPr txBox="1"/>
              <p:nvPr/>
            </p:nvSpPr>
            <p:spPr>
              <a:xfrm>
                <a:off x="7178095" y="6546261"/>
                <a:ext cx="6554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1799F3"/>
                    </a:solidFill>
                    <a:effectLst/>
                    <a:uLnTx/>
                    <a:uFillTx/>
                    <a:latin typeface="Bahnschrift SemiBold" panose="020B0502040204020203" pitchFamily="34" charset="0"/>
                    <a:ea typeface="等线" panose="02010600030101010101" pitchFamily="2" charset="-122"/>
                    <a:cs typeface="+mn-cs"/>
                  </a:rPr>
                  <a:t>FEVER</a:t>
                </a:r>
                <a:endParaRPr kumimoji="0" lang="zh-CN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1799F3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E9F9489F-5404-4A11-93C7-D1291073B41A}"/>
                </a:ext>
              </a:extLst>
            </p:cNvPr>
            <p:cNvGrpSpPr/>
            <p:nvPr/>
          </p:nvGrpSpPr>
          <p:grpSpPr>
            <a:xfrm>
              <a:off x="3873026" y="4659252"/>
              <a:ext cx="3261090" cy="322030"/>
              <a:chOff x="4334965" y="6531947"/>
              <a:chExt cx="3261090" cy="322030"/>
            </a:xfrm>
          </p:grpSpPr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84195705-81DF-47E5-B670-7E85F57FCF61}"/>
                  </a:ext>
                </a:extLst>
              </p:cNvPr>
              <p:cNvSpPr/>
              <p:nvPr/>
            </p:nvSpPr>
            <p:spPr>
              <a:xfrm>
                <a:off x="4334965" y="6531947"/>
                <a:ext cx="3261090" cy="291313"/>
              </a:xfrm>
              <a:custGeom>
                <a:avLst/>
                <a:gdLst>
                  <a:gd name="connsiteX0" fmla="*/ 145656 w 3261090"/>
                  <a:gd name="connsiteY0" fmla="*/ 0 h 291313"/>
                  <a:gd name="connsiteX1" fmla="*/ 542166 w 3261090"/>
                  <a:gd name="connsiteY1" fmla="*/ 0 h 291313"/>
                  <a:gd name="connsiteX2" fmla="*/ 590718 w 3261090"/>
                  <a:gd name="connsiteY2" fmla="*/ 113289 h 291313"/>
                  <a:gd name="connsiteX3" fmla="*/ 3155893 w 3261090"/>
                  <a:gd name="connsiteY3" fmla="*/ 105197 h 291313"/>
                  <a:gd name="connsiteX4" fmla="*/ 3261090 w 3261090"/>
                  <a:gd name="connsiteY4" fmla="*/ 283221 h 291313"/>
                  <a:gd name="connsiteX5" fmla="*/ 0 w 3261090"/>
                  <a:gd name="connsiteY5" fmla="*/ 291313 h 291313"/>
                  <a:gd name="connsiteX6" fmla="*/ 145656 w 3261090"/>
                  <a:gd name="connsiteY6" fmla="*/ 0 h 29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1090" h="291313">
                    <a:moveTo>
                      <a:pt x="145656" y="0"/>
                    </a:moveTo>
                    <a:lnTo>
                      <a:pt x="542166" y="0"/>
                    </a:lnTo>
                    <a:lnTo>
                      <a:pt x="590718" y="113289"/>
                    </a:lnTo>
                    <a:lnTo>
                      <a:pt x="3155893" y="105197"/>
                    </a:lnTo>
                    <a:lnTo>
                      <a:pt x="3261090" y="283221"/>
                    </a:lnTo>
                    <a:lnTo>
                      <a:pt x="0" y="291313"/>
                    </a:lnTo>
                    <a:lnTo>
                      <a:pt x="145656" y="0"/>
                    </a:lnTo>
                    <a:close/>
                  </a:path>
                </a:pathLst>
              </a:custGeom>
              <a:solidFill>
                <a:srgbClr val="FC1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0F81A4C6-1794-419E-A778-48B2BBF15C95}"/>
                  </a:ext>
                </a:extLst>
              </p:cNvPr>
              <p:cNvSpPr/>
              <p:nvPr/>
            </p:nvSpPr>
            <p:spPr>
              <a:xfrm>
                <a:off x="4544842" y="6559776"/>
                <a:ext cx="250853" cy="210393"/>
              </a:xfrm>
              <a:custGeom>
                <a:avLst/>
                <a:gdLst>
                  <a:gd name="connsiteX0" fmla="*/ 64736 w 250853"/>
                  <a:gd name="connsiteY0" fmla="*/ 16184 h 210393"/>
                  <a:gd name="connsiteX1" fmla="*/ 121380 w 250853"/>
                  <a:gd name="connsiteY1" fmla="*/ 48553 h 210393"/>
                  <a:gd name="connsiteX2" fmla="*/ 186116 w 250853"/>
                  <a:gd name="connsiteY2" fmla="*/ 0 h 210393"/>
                  <a:gd name="connsiteX3" fmla="*/ 250853 w 250853"/>
                  <a:gd name="connsiteY3" fmla="*/ 97105 h 210393"/>
                  <a:gd name="connsiteX4" fmla="*/ 137564 w 250853"/>
                  <a:gd name="connsiteY4" fmla="*/ 210393 h 210393"/>
                  <a:gd name="connsiteX5" fmla="*/ 0 w 250853"/>
                  <a:gd name="connsiteY5" fmla="*/ 113289 h 210393"/>
                  <a:gd name="connsiteX6" fmla="*/ 64736 w 250853"/>
                  <a:gd name="connsiteY6" fmla="*/ 16184 h 21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853" h="210393">
                    <a:moveTo>
                      <a:pt x="64736" y="16184"/>
                    </a:moveTo>
                    <a:lnTo>
                      <a:pt x="121380" y="48553"/>
                    </a:lnTo>
                    <a:lnTo>
                      <a:pt x="186116" y="0"/>
                    </a:lnTo>
                    <a:lnTo>
                      <a:pt x="250853" y="97105"/>
                    </a:lnTo>
                    <a:lnTo>
                      <a:pt x="137564" y="210393"/>
                    </a:lnTo>
                    <a:lnTo>
                      <a:pt x="0" y="113289"/>
                    </a:lnTo>
                    <a:lnTo>
                      <a:pt x="64736" y="161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982D4466-087B-444A-8B6E-63AF1C37F461}"/>
                  </a:ext>
                </a:extLst>
              </p:cNvPr>
              <p:cNvSpPr txBox="1"/>
              <p:nvPr/>
            </p:nvSpPr>
            <p:spPr>
              <a:xfrm>
                <a:off x="5579738" y="6607756"/>
                <a:ext cx="16028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n-cs"/>
                  </a:rPr>
                  <a:t>200/200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Gothic Std B" panose="020B0800000000000000" pitchFamily="34" charset="-128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8FE2BBD5-C455-48AD-9FD2-A53A54519704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2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 descr="暂停">
            <a:extLst>
              <a:ext uri="{FF2B5EF4-FFF2-40B4-BE49-F238E27FC236}">
                <a16:creationId xmlns:a16="http://schemas.microsoft.com/office/drawing/2014/main" id="{BFC1DB0A-B570-43F4-A43E-EF69A6F8778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sp>
        <p:nvSpPr>
          <p:cNvPr id="35" name="箭头: 五边形 34">
            <a:extLst>
              <a:ext uri="{FF2B5EF4-FFF2-40B4-BE49-F238E27FC236}">
                <a16:creationId xmlns:a16="http://schemas.microsoft.com/office/drawing/2014/main" id="{7A55BDF6-3D49-4FE0-B281-ADC1E11A1BCA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9490304-80EA-4224-9549-5B1F8DEA89A2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835BEAC-2A1E-493F-9FCE-07520C9CE8CE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PA-组合 263">
            <a:extLst>
              <a:ext uri="{FF2B5EF4-FFF2-40B4-BE49-F238E27FC236}">
                <a16:creationId xmlns:a16="http://schemas.microsoft.com/office/drawing/2014/main" id="{0E60C5DA-207D-442B-A50B-C2852257C47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256705" y="4529571"/>
            <a:ext cx="1679215" cy="1667103"/>
            <a:chOff x="6241924" y="2495913"/>
            <a:chExt cx="1679215" cy="1667103"/>
          </a:xfrm>
        </p:grpSpPr>
        <p:sp>
          <p:nvSpPr>
            <p:cNvPr id="43" name="PA-矩形 264">
              <a:extLst>
                <a:ext uri="{FF2B5EF4-FFF2-40B4-BE49-F238E27FC236}">
                  <a16:creationId xmlns:a16="http://schemas.microsoft.com/office/drawing/2014/main" id="{7CD54171-8DBB-48D2-9FB0-2C70C48BA05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PA-矩形 265">
              <a:extLst>
                <a:ext uri="{FF2B5EF4-FFF2-40B4-BE49-F238E27FC236}">
                  <a16:creationId xmlns:a16="http://schemas.microsoft.com/office/drawing/2014/main" id="{4FB0D9B5-7674-4C65-AEE2-EF95F4790B9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-矩形 266">
              <a:extLst>
                <a:ext uri="{FF2B5EF4-FFF2-40B4-BE49-F238E27FC236}">
                  <a16:creationId xmlns:a16="http://schemas.microsoft.com/office/drawing/2014/main" id="{674A0905-44CC-43A0-A09D-F80B41613ED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-矩形 267">
              <a:extLst>
                <a:ext uri="{FF2B5EF4-FFF2-40B4-BE49-F238E27FC236}">
                  <a16:creationId xmlns:a16="http://schemas.microsoft.com/office/drawing/2014/main" id="{0A05E59D-1783-4E6F-897E-FF0C592F965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-矩形 268">
              <a:extLst>
                <a:ext uri="{FF2B5EF4-FFF2-40B4-BE49-F238E27FC236}">
                  <a16:creationId xmlns:a16="http://schemas.microsoft.com/office/drawing/2014/main" id="{CABBF688-F1B8-468F-A065-EA0584FEA20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-矩形 269">
              <a:extLst>
                <a:ext uri="{FF2B5EF4-FFF2-40B4-BE49-F238E27FC236}">
                  <a16:creationId xmlns:a16="http://schemas.microsoft.com/office/drawing/2014/main" id="{93929C55-93DC-4AE9-9A87-1026B96ABE1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PA-矩形 270">
              <a:extLst>
                <a:ext uri="{FF2B5EF4-FFF2-40B4-BE49-F238E27FC236}">
                  <a16:creationId xmlns:a16="http://schemas.microsoft.com/office/drawing/2014/main" id="{87A57D1E-07A9-4154-AD73-B61E3E9EADB4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PA-组合 213">
            <a:extLst>
              <a:ext uri="{FF2B5EF4-FFF2-40B4-BE49-F238E27FC236}">
                <a16:creationId xmlns:a16="http://schemas.microsoft.com/office/drawing/2014/main" id="{EB2AA14A-F455-4940-9B7E-0FCB5C07DE5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5400000">
            <a:off x="5681761" y="1379443"/>
            <a:ext cx="837757" cy="164757"/>
            <a:chOff x="5965445" y="4497859"/>
            <a:chExt cx="837757" cy="164757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AF26374-FE9A-4935-9870-F35F2CB40E82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53" name="PA-直接连接符 4">
                <a:extLst>
                  <a:ext uri="{FF2B5EF4-FFF2-40B4-BE49-F238E27FC236}">
                    <a16:creationId xmlns:a16="http://schemas.microsoft.com/office/drawing/2014/main" id="{EC69B1C5-2672-429C-8889-4479068A79CA}"/>
                  </a:ext>
                </a:extLst>
              </p:cNvPr>
              <p:cNvCxnSpPr>
                <a:cxnSpLocks/>
              </p:cNvCxnSpPr>
              <p:nvPr>
                <p:custDataLst>
                  <p:tags r:id="rId38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PA-直接连接符 8">
                <a:extLst>
                  <a:ext uri="{FF2B5EF4-FFF2-40B4-BE49-F238E27FC236}">
                    <a16:creationId xmlns:a16="http://schemas.microsoft.com/office/drawing/2014/main" id="{C7C99694-49C3-40DC-B1DC-C7179BFDA23F}"/>
                  </a:ext>
                </a:extLst>
              </p:cNvPr>
              <p:cNvCxnSpPr>
                <a:cxnSpLocks/>
              </p:cNvCxnSpPr>
              <p:nvPr>
                <p:custDataLst>
                  <p:tags r:id="rId39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PA-直接连接符 10">
                <a:extLst>
                  <a:ext uri="{FF2B5EF4-FFF2-40B4-BE49-F238E27FC236}">
                    <a16:creationId xmlns:a16="http://schemas.microsoft.com/office/drawing/2014/main" id="{E151C6F7-A2A1-46B2-B99F-A7D321A31001}"/>
                  </a:ext>
                </a:extLst>
              </p:cNvPr>
              <p:cNvCxnSpPr>
                <a:cxnSpLocks/>
              </p:cNvCxnSpPr>
              <p:nvPr>
                <p:custDataLst>
                  <p:tags r:id="rId40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PA-图文框  215">
              <a:extLst>
                <a:ext uri="{FF2B5EF4-FFF2-40B4-BE49-F238E27FC236}">
                  <a16:creationId xmlns:a16="http://schemas.microsoft.com/office/drawing/2014/main" id="{3AF17C14-142A-446B-985E-AE858E26AEC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PA-组合 263">
            <a:extLst>
              <a:ext uri="{FF2B5EF4-FFF2-40B4-BE49-F238E27FC236}">
                <a16:creationId xmlns:a16="http://schemas.microsoft.com/office/drawing/2014/main" id="{80AB5922-1370-4878-992B-060AA0C8E34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207870" y="742805"/>
            <a:ext cx="1679215" cy="1667103"/>
            <a:chOff x="6241924" y="2495913"/>
            <a:chExt cx="1679215" cy="1667103"/>
          </a:xfrm>
        </p:grpSpPr>
        <p:sp>
          <p:nvSpPr>
            <p:cNvPr id="57" name="PA-矩形 264">
              <a:extLst>
                <a:ext uri="{FF2B5EF4-FFF2-40B4-BE49-F238E27FC236}">
                  <a16:creationId xmlns:a16="http://schemas.microsoft.com/office/drawing/2014/main" id="{1D2D9850-CA5C-42ED-A378-9080B24F1487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矩形 265">
              <a:extLst>
                <a:ext uri="{FF2B5EF4-FFF2-40B4-BE49-F238E27FC236}">
                  <a16:creationId xmlns:a16="http://schemas.microsoft.com/office/drawing/2014/main" id="{EF9115DE-6524-4C91-AFBF-6E540D81322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PA-矩形 266">
              <a:extLst>
                <a:ext uri="{FF2B5EF4-FFF2-40B4-BE49-F238E27FC236}">
                  <a16:creationId xmlns:a16="http://schemas.microsoft.com/office/drawing/2014/main" id="{E46ABE0F-9330-4277-AE7A-2225C940E30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PA-矩形 267">
              <a:extLst>
                <a:ext uri="{FF2B5EF4-FFF2-40B4-BE49-F238E27FC236}">
                  <a16:creationId xmlns:a16="http://schemas.microsoft.com/office/drawing/2014/main" id="{6E7CA32D-EE77-4091-BAF7-A4621934E66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PA-矩形 268">
              <a:extLst>
                <a:ext uri="{FF2B5EF4-FFF2-40B4-BE49-F238E27FC236}">
                  <a16:creationId xmlns:a16="http://schemas.microsoft.com/office/drawing/2014/main" id="{C0AED3FE-BCA8-4D7E-87B0-4D69730F4F4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PA-矩形 269">
              <a:extLst>
                <a:ext uri="{FF2B5EF4-FFF2-40B4-BE49-F238E27FC236}">
                  <a16:creationId xmlns:a16="http://schemas.microsoft.com/office/drawing/2014/main" id="{BE1B0953-1B3D-45AF-BC91-C36C55B8AB2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PA-矩形 270">
              <a:extLst>
                <a:ext uri="{FF2B5EF4-FFF2-40B4-BE49-F238E27FC236}">
                  <a16:creationId xmlns:a16="http://schemas.microsoft.com/office/drawing/2014/main" id="{E8C339EF-BCBD-48EA-B456-19474474657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DD3A6B8-F643-4A02-BFC7-DC8202203CAD}"/>
              </a:ext>
            </a:extLst>
          </p:cNvPr>
          <p:cNvGrpSpPr/>
          <p:nvPr/>
        </p:nvGrpSpPr>
        <p:grpSpPr>
          <a:xfrm>
            <a:off x="352455" y="7023129"/>
            <a:ext cx="5357754" cy="606902"/>
            <a:chOff x="3006952" y="4563150"/>
            <a:chExt cx="5357754" cy="606902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DD50AAD3-5A9A-4A74-BCB0-4892BF4E5EB6}"/>
                </a:ext>
              </a:extLst>
            </p:cNvPr>
            <p:cNvSpPr/>
            <p:nvPr/>
          </p:nvSpPr>
          <p:spPr>
            <a:xfrm>
              <a:off x="3006952" y="4702933"/>
              <a:ext cx="817295" cy="234669"/>
            </a:xfrm>
            <a:custGeom>
              <a:avLst/>
              <a:gdLst>
                <a:gd name="connsiteX0" fmla="*/ 0 w 817295"/>
                <a:gd name="connsiteY0" fmla="*/ 234669 h 234669"/>
                <a:gd name="connsiteX1" fmla="*/ 137564 w 817295"/>
                <a:gd name="connsiteY1" fmla="*/ 40460 h 234669"/>
                <a:gd name="connsiteX2" fmla="*/ 817295 w 817295"/>
                <a:gd name="connsiteY2" fmla="*/ 0 h 234669"/>
                <a:gd name="connsiteX3" fmla="*/ 704007 w 817295"/>
                <a:gd name="connsiteY3" fmla="*/ 234669 h 234669"/>
                <a:gd name="connsiteX4" fmla="*/ 0 w 817295"/>
                <a:gd name="connsiteY4" fmla="*/ 234669 h 23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295" h="234669">
                  <a:moveTo>
                    <a:pt x="0" y="234669"/>
                  </a:moveTo>
                  <a:lnTo>
                    <a:pt x="137564" y="40460"/>
                  </a:lnTo>
                  <a:lnTo>
                    <a:pt x="817295" y="0"/>
                  </a:lnTo>
                  <a:lnTo>
                    <a:pt x="704007" y="234669"/>
                  </a:lnTo>
                  <a:lnTo>
                    <a:pt x="0" y="23466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A0FEF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solidFill>
                <a:srgbClr val="762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B22D975-AC42-46B0-8556-0F690E2469F8}"/>
                </a:ext>
              </a:extLst>
            </p:cNvPr>
            <p:cNvSpPr/>
            <p:nvPr/>
          </p:nvSpPr>
          <p:spPr>
            <a:xfrm flipH="1">
              <a:off x="7547411" y="4705482"/>
              <a:ext cx="817295" cy="234669"/>
            </a:xfrm>
            <a:custGeom>
              <a:avLst/>
              <a:gdLst>
                <a:gd name="connsiteX0" fmla="*/ 0 w 817295"/>
                <a:gd name="connsiteY0" fmla="*/ 234669 h 234669"/>
                <a:gd name="connsiteX1" fmla="*/ 137564 w 817295"/>
                <a:gd name="connsiteY1" fmla="*/ 40460 h 234669"/>
                <a:gd name="connsiteX2" fmla="*/ 817295 w 817295"/>
                <a:gd name="connsiteY2" fmla="*/ 0 h 234669"/>
                <a:gd name="connsiteX3" fmla="*/ 704007 w 817295"/>
                <a:gd name="connsiteY3" fmla="*/ 234669 h 234669"/>
                <a:gd name="connsiteX4" fmla="*/ 0 w 817295"/>
                <a:gd name="connsiteY4" fmla="*/ 234669 h 23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295" h="234669">
                  <a:moveTo>
                    <a:pt x="0" y="234669"/>
                  </a:moveTo>
                  <a:lnTo>
                    <a:pt x="137564" y="40460"/>
                  </a:lnTo>
                  <a:lnTo>
                    <a:pt x="817295" y="0"/>
                  </a:lnTo>
                  <a:lnTo>
                    <a:pt x="704007" y="234669"/>
                  </a:lnTo>
                  <a:lnTo>
                    <a:pt x="0" y="23466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A0FEF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solidFill>
                <a:srgbClr val="762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F1FDFD9A-ABA4-408B-931B-A627821AF5F9}"/>
                </a:ext>
              </a:extLst>
            </p:cNvPr>
            <p:cNvSpPr/>
            <p:nvPr/>
          </p:nvSpPr>
          <p:spPr>
            <a:xfrm>
              <a:off x="3577177" y="4563150"/>
              <a:ext cx="4280189" cy="606902"/>
            </a:xfrm>
            <a:custGeom>
              <a:avLst/>
              <a:gdLst>
                <a:gd name="connsiteX0" fmla="*/ 0 w 4256411"/>
                <a:gd name="connsiteY0" fmla="*/ 517890 h 606902"/>
                <a:gd name="connsiteX1" fmla="*/ 258945 w 4256411"/>
                <a:gd name="connsiteY1" fmla="*/ 0 h 606902"/>
                <a:gd name="connsiteX2" fmla="*/ 3940821 w 4256411"/>
                <a:gd name="connsiteY2" fmla="*/ 0 h 606902"/>
                <a:gd name="connsiteX3" fmla="*/ 4256411 w 4256411"/>
                <a:gd name="connsiteY3" fmla="*/ 606902 h 606902"/>
                <a:gd name="connsiteX4" fmla="*/ 0 w 4256411"/>
                <a:gd name="connsiteY4" fmla="*/ 517890 h 60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411" h="606902">
                  <a:moveTo>
                    <a:pt x="0" y="517890"/>
                  </a:moveTo>
                  <a:lnTo>
                    <a:pt x="258945" y="0"/>
                  </a:lnTo>
                  <a:lnTo>
                    <a:pt x="3940821" y="0"/>
                  </a:lnTo>
                  <a:lnTo>
                    <a:pt x="4256411" y="606902"/>
                  </a:lnTo>
                  <a:lnTo>
                    <a:pt x="0" y="51789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2F96AB"/>
                </a:gs>
                <a:gs pos="0">
                  <a:srgbClr val="3D6A97"/>
                </a:gs>
                <a:gs pos="100000">
                  <a:srgbClr val="3B689D"/>
                </a:gs>
              </a:gsLst>
              <a:lin ang="16200000" scaled="1"/>
              <a:tileRect/>
            </a:gradFill>
            <a:ln>
              <a:solidFill>
                <a:srgbClr val="413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E314478-D8E8-428C-971C-1510CB1B2891}"/>
                </a:ext>
              </a:extLst>
            </p:cNvPr>
            <p:cNvGrpSpPr/>
            <p:nvPr/>
          </p:nvGrpSpPr>
          <p:grpSpPr>
            <a:xfrm>
              <a:off x="4452908" y="4638528"/>
              <a:ext cx="3222678" cy="307497"/>
              <a:chOff x="4610872" y="6515763"/>
              <a:chExt cx="3222678" cy="307497"/>
            </a:xfrm>
          </p:grpSpPr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B77FF1A0-31D4-43F5-A9EA-32FB08D7B900}"/>
                  </a:ext>
                </a:extLst>
              </p:cNvPr>
              <p:cNvSpPr/>
              <p:nvPr/>
            </p:nvSpPr>
            <p:spPr>
              <a:xfrm>
                <a:off x="4610872" y="6515763"/>
                <a:ext cx="3212538" cy="307497"/>
              </a:xfrm>
              <a:custGeom>
                <a:avLst/>
                <a:gdLst>
                  <a:gd name="connsiteX0" fmla="*/ 0 w 3212538"/>
                  <a:gd name="connsiteY0" fmla="*/ 0 h 307497"/>
                  <a:gd name="connsiteX1" fmla="*/ 3058790 w 3212538"/>
                  <a:gd name="connsiteY1" fmla="*/ 16184 h 307497"/>
                  <a:gd name="connsiteX2" fmla="*/ 3212538 w 3212538"/>
                  <a:gd name="connsiteY2" fmla="*/ 307497 h 307497"/>
                  <a:gd name="connsiteX3" fmla="*/ 2735108 w 3212538"/>
                  <a:gd name="connsiteY3" fmla="*/ 307497 h 307497"/>
                  <a:gd name="connsiteX4" fmla="*/ 2621820 w 3212538"/>
                  <a:gd name="connsiteY4" fmla="*/ 97105 h 307497"/>
                  <a:gd name="connsiteX5" fmla="*/ 48552 w 3212538"/>
                  <a:gd name="connsiteY5" fmla="*/ 97105 h 307497"/>
                  <a:gd name="connsiteX6" fmla="*/ 0 w 3212538"/>
                  <a:gd name="connsiteY6" fmla="*/ 0 h 30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2538" h="307497">
                    <a:moveTo>
                      <a:pt x="0" y="0"/>
                    </a:moveTo>
                    <a:lnTo>
                      <a:pt x="3058790" y="16184"/>
                    </a:lnTo>
                    <a:lnTo>
                      <a:pt x="3212538" y="307497"/>
                    </a:lnTo>
                    <a:lnTo>
                      <a:pt x="2735108" y="307497"/>
                    </a:lnTo>
                    <a:lnTo>
                      <a:pt x="2621820" y="97105"/>
                    </a:lnTo>
                    <a:lnTo>
                      <a:pt x="48552" y="97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F7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7AAC1E-3284-4F07-9B13-5061852C2258}"/>
                  </a:ext>
                </a:extLst>
              </p:cNvPr>
              <p:cNvSpPr txBox="1"/>
              <p:nvPr/>
            </p:nvSpPr>
            <p:spPr>
              <a:xfrm>
                <a:off x="7178095" y="6546261"/>
                <a:ext cx="6554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spc="-150" dirty="0">
                    <a:solidFill>
                      <a:srgbClr val="1799F3"/>
                    </a:solidFill>
                    <a:latin typeface="Bahnschrift SemiBold" panose="020B0502040204020203" pitchFamily="34" charset="0"/>
                  </a:rPr>
                  <a:t>FEVER</a:t>
                </a:r>
                <a:endParaRPr lang="zh-CN" altLang="en-US" sz="1200" spc="-150" dirty="0">
                  <a:solidFill>
                    <a:srgbClr val="1799F3"/>
                  </a:solidFill>
                  <a:latin typeface="Bahnschrift SemiBold" panose="020B0502040204020203" pitchFamily="34" charset="0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6317608-357C-4911-A014-8BE05B9B34B9}"/>
                </a:ext>
              </a:extLst>
            </p:cNvPr>
            <p:cNvGrpSpPr/>
            <p:nvPr/>
          </p:nvGrpSpPr>
          <p:grpSpPr>
            <a:xfrm>
              <a:off x="3873026" y="4659252"/>
              <a:ext cx="3261090" cy="322030"/>
              <a:chOff x="4334965" y="6531947"/>
              <a:chExt cx="3261090" cy="322030"/>
            </a:xfrm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9F266F4C-E32E-471D-96E7-78506F833CDB}"/>
                  </a:ext>
                </a:extLst>
              </p:cNvPr>
              <p:cNvSpPr/>
              <p:nvPr/>
            </p:nvSpPr>
            <p:spPr>
              <a:xfrm>
                <a:off x="4334965" y="6531947"/>
                <a:ext cx="3261090" cy="291313"/>
              </a:xfrm>
              <a:custGeom>
                <a:avLst/>
                <a:gdLst>
                  <a:gd name="connsiteX0" fmla="*/ 145656 w 3261090"/>
                  <a:gd name="connsiteY0" fmla="*/ 0 h 291313"/>
                  <a:gd name="connsiteX1" fmla="*/ 542166 w 3261090"/>
                  <a:gd name="connsiteY1" fmla="*/ 0 h 291313"/>
                  <a:gd name="connsiteX2" fmla="*/ 590718 w 3261090"/>
                  <a:gd name="connsiteY2" fmla="*/ 113289 h 291313"/>
                  <a:gd name="connsiteX3" fmla="*/ 3155893 w 3261090"/>
                  <a:gd name="connsiteY3" fmla="*/ 105197 h 291313"/>
                  <a:gd name="connsiteX4" fmla="*/ 3261090 w 3261090"/>
                  <a:gd name="connsiteY4" fmla="*/ 283221 h 291313"/>
                  <a:gd name="connsiteX5" fmla="*/ 0 w 3261090"/>
                  <a:gd name="connsiteY5" fmla="*/ 291313 h 291313"/>
                  <a:gd name="connsiteX6" fmla="*/ 145656 w 3261090"/>
                  <a:gd name="connsiteY6" fmla="*/ 0 h 29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1090" h="291313">
                    <a:moveTo>
                      <a:pt x="145656" y="0"/>
                    </a:moveTo>
                    <a:lnTo>
                      <a:pt x="542166" y="0"/>
                    </a:lnTo>
                    <a:lnTo>
                      <a:pt x="590718" y="113289"/>
                    </a:lnTo>
                    <a:lnTo>
                      <a:pt x="3155893" y="105197"/>
                    </a:lnTo>
                    <a:lnTo>
                      <a:pt x="3261090" y="283221"/>
                    </a:lnTo>
                    <a:lnTo>
                      <a:pt x="0" y="291313"/>
                    </a:lnTo>
                    <a:lnTo>
                      <a:pt x="145656" y="0"/>
                    </a:lnTo>
                    <a:close/>
                  </a:path>
                </a:pathLst>
              </a:custGeom>
              <a:solidFill>
                <a:srgbClr val="FC1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AE1DD5B2-C60A-4E40-9E91-761AEBCD5274}"/>
                  </a:ext>
                </a:extLst>
              </p:cNvPr>
              <p:cNvSpPr/>
              <p:nvPr/>
            </p:nvSpPr>
            <p:spPr>
              <a:xfrm>
                <a:off x="4544842" y="6559776"/>
                <a:ext cx="250853" cy="210393"/>
              </a:xfrm>
              <a:custGeom>
                <a:avLst/>
                <a:gdLst>
                  <a:gd name="connsiteX0" fmla="*/ 64736 w 250853"/>
                  <a:gd name="connsiteY0" fmla="*/ 16184 h 210393"/>
                  <a:gd name="connsiteX1" fmla="*/ 121380 w 250853"/>
                  <a:gd name="connsiteY1" fmla="*/ 48553 h 210393"/>
                  <a:gd name="connsiteX2" fmla="*/ 186116 w 250853"/>
                  <a:gd name="connsiteY2" fmla="*/ 0 h 210393"/>
                  <a:gd name="connsiteX3" fmla="*/ 250853 w 250853"/>
                  <a:gd name="connsiteY3" fmla="*/ 97105 h 210393"/>
                  <a:gd name="connsiteX4" fmla="*/ 137564 w 250853"/>
                  <a:gd name="connsiteY4" fmla="*/ 210393 h 210393"/>
                  <a:gd name="connsiteX5" fmla="*/ 0 w 250853"/>
                  <a:gd name="connsiteY5" fmla="*/ 113289 h 210393"/>
                  <a:gd name="connsiteX6" fmla="*/ 64736 w 250853"/>
                  <a:gd name="connsiteY6" fmla="*/ 16184 h 21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853" h="210393">
                    <a:moveTo>
                      <a:pt x="64736" y="16184"/>
                    </a:moveTo>
                    <a:lnTo>
                      <a:pt x="121380" y="48553"/>
                    </a:lnTo>
                    <a:lnTo>
                      <a:pt x="186116" y="0"/>
                    </a:lnTo>
                    <a:lnTo>
                      <a:pt x="250853" y="97105"/>
                    </a:lnTo>
                    <a:lnTo>
                      <a:pt x="137564" y="210393"/>
                    </a:lnTo>
                    <a:lnTo>
                      <a:pt x="0" y="113289"/>
                    </a:lnTo>
                    <a:lnTo>
                      <a:pt x="64736" y="161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6093F1C-C5B1-4B6A-8633-FE7439240E30}"/>
                  </a:ext>
                </a:extLst>
              </p:cNvPr>
              <p:cNvSpPr txBox="1"/>
              <p:nvPr/>
            </p:nvSpPr>
            <p:spPr>
              <a:xfrm>
                <a:off x="5579738" y="6607756"/>
                <a:ext cx="16028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200/200</a:t>
                </a:r>
                <a:endParaRPr lang="zh-CN" altLang="en-US" sz="1000" dirty="0">
                  <a:solidFill>
                    <a:schemeClr val="bg1"/>
                  </a:solidFill>
                  <a:latin typeface="Adobe Gothic Std B" panose="020B0800000000000000" pitchFamily="34" charset="-128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0EA09FB-2E5D-4BE0-977E-AE9F2485247F}"/>
              </a:ext>
            </a:extLst>
          </p:cNvPr>
          <p:cNvGrpSpPr/>
          <p:nvPr/>
        </p:nvGrpSpPr>
        <p:grpSpPr>
          <a:xfrm>
            <a:off x="3864377" y="54242"/>
            <a:ext cx="837757" cy="4077755"/>
            <a:chOff x="3864377" y="54242"/>
            <a:chExt cx="837757" cy="407775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A15EA6F-A678-41AE-9D75-B1CFB3457E62}"/>
                </a:ext>
              </a:extLst>
            </p:cNvPr>
            <p:cNvSpPr/>
            <p:nvPr/>
          </p:nvSpPr>
          <p:spPr>
            <a:xfrm>
              <a:off x="3871572" y="54242"/>
              <a:ext cx="819486" cy="4024592"/>
            </a:xfrm>
            <a:prstGeom prst="rect">
              <a:avLst/>
            </a:prstGeom>
            <a:gradFill flip="none" rotWithShape="1">
              <a:gsLst>
                <a:gs pos="0">
                  <a:srgbClr val="2DF5FF"/>
                </a:gs>
                <a:gs pos="74000">
                  <a:srgbClr val="28F7F9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0EA48E2-4BBB-4780-B7F5-3DB5D399915B}"/>
                </a:ext>
              </a:extLst>
            </p:cNvPr>
            <p:cNvGrpSpPr/>
            <p:nvPr/>
          </p:nvGrpSpPr>
          <p:grpSpPr>
            <a:xfrm>
              <a:off x="3864377" y="54242"/>
              <a:ext cx="837757" cy="4077755"/>
              <a:chOff x="2887626" y="-437876"/>
              <a:chExt cx="837757" cy="4077755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66" name="PA-直接连接符 4">
                <a:extLst>
                  <a:ext uri="{FF2B5EF4-FFF2-40B4-BE49-F238E27FC236}">
                    <a16:creationId xmlns:a16="http://schemas.microsoft.com/office/drawing/2014/main" id="{F3E09315-8030-48B5-BD52-98FF7C037A2E}"/>
                  </a:ext>
                </a:extLst>
              </p:cNvPr>
              <p:cNvCxnSpPr>
                <a:cxnSpLocks/>
              </p:cNvCxnSpPr>
              <p:nvPr>
                <p:custDataLst>
                  <p:tags r:id="rId27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PA-直接连接符 8">
                <a:extLst>
                  <a:ext uri="{FF2B5EF4-FFF2-40B4-BE49-F238E27FC236}">
                    <a16:creationId xmlns:a16="http://schemas.microsoft.com/office/drawing/2014/main" id="{C49B06AB-E021-4A90-9B37-27478203B554}"/>
                  </a:ext>
                </a:extLst>
              </p:cNvPr>
              <p:cNvCxnSpPr>
                <a:cxnSpLocks/>
              </p:cNvCxnSpPr>
              <p:nvPr>
                <p:custDataLst>
                  <p:tags r:id="rId28"/>
                </p:custDataLst>
              </p:nvPr>
            </p:nvCxnSpPr>
            <p:spPr>
              <a:xfrm>
                <a:off x="2887626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PA-直接连接符 10">
                <a:extLst>
                  <a:ext uri="{FF2B5EF4-FFF2-40B4-BE49-F238E27FC236}">
                    <a16:creationId xmlns:a16="http://schemas.microsoft.com/office/drawing/2014/main" id="{80140319-1AA3-46A3-924F-9B588B27D70E}"/>
                  </a:ext>
                </a:extLst>
              </p:cNvPr>
              <p:cNvCxnSpPr>
                <a:cxnSpLocks/>
              </p:cNvCxnSpPr>
              <p:nvPr>
                <p:custDataLst>
                  <p:tags r:id="rId29"/>
                </p:custDataLst>
              </p:nvPr>
            </p:nvCxnSpPr>
            <p:spPr>
              <a:xfrm>
                <a:off x="3725383" y="-437876"/>
                <a:ext cx="0" cy="407775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7841424B-79E0-4C94-ADC9-DC07C18E0BED}"/>
                </a:ext>
              </a:extLst>
            </p:cNvPr>
            <p:cNvSpPr/>
            <p:nvPr/>
          </p:nvSpPr>
          <p:spPr>
            <a:xfrm>
              <a:off x="4234373" y="3983756"/>
              <a:ext cx="97765" cy="842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PA-直接连接符 10">
              <a:extLst>
                <a:ext uri="{FF2B5EF4-FFF2-40B4-BE49-F238E27FC236}">
                  <a16:creationId xmlns:a16="http://schemas.microsoft.com/office/drawing/2014/main" id="{33B4B49B-E80B-4045-BA39-F455C2AE9006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>
              <a:off x="4283255" y="58776"/>
              <a:ext cx="0" cy="4020058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PA-组合 263">
            <a:extLst>
              <a:ext uri="{FF2B5EF4-FFF2-40B4-BE49-F238E27FC236}">
                <a16:creationId xmlns:a16="http://schemas.microsoft.com/office/drawing/2014/main" id="{C0B0B778-42B3-4C5A-BD76-12A01AEFC1A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33647" y="1208807"/>
            <a:ext cx="1679215" cy="1667103"/>
            <a:chOff x="6241924" y="2495913"/>
            <a:chExt cx="1679215" cy="1667103"/>
          </a:xfrm>
        </p:grpSpPr>
        <p:sp>
          <p:nvSpPr>
            <p:cNvPr id="74" name="PA-矩形 264">
              <a:extLst>
                <a:ext uri="{FF2B5EF4-FFF2-40B4-BE49-F238E27FC236}">
                  <a16:creationId xmlns:a16="http://schemas.microsoft.com/office/drawing/2014/main" id="{D3BF34AA-77AD-4051-8EB2-407BBDFFB40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PA-矩形 265">
              <a:extLst>
                <a:ext uri="{FF2B5EF4-FFF2-40B4-BE49-F238E27FC236}">
                  <a16:creationId xmlns:a16="http://schemas.microsoft.com/office/drawing/2014/main" id="{1B2C6088-4059-47A6-BDEB-C2D8F0698D6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PA-矩形 266">
              <a:extLst>
                <a:ext uri="{FF2B5EF4-FFF2-40B4-BE49-F238E27FC236}">
                  <a16:creationId xmlns:a16="http://schemas.microsoft.com/office/drawing/2014/main" id="{5006112B-BD03-43CD-97F2-DF89295240E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PA-矩形 267">
              <a:extLst>
                <a:ext uri="{FF2B5EF4-FFF2-40B4-BE49-F238E27FC236}">
                  <a16:creationId xmlns:a16="http://schemas.microsoft.com/office/drawing/2014/main" id="{2B0F58D9-6452-466C-B990-8C4BA0AF1DE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PA-矩形 268">
              <a:extLst>
                <a:ext uri="{FF2B5EF4-FFF2-40B4-BE49-F238E27FC236}">
                  <a16:creationId xmlns:a16="http://schemas.microsoft.com/office/drawing/2014/main" id="{981C91E3-3F68-4D90-AC44-38AAD66C264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PA-矩形 269">
              <a:extLst>
                <a:ext uri="{FF2B5EF4-FFF2-40B4-BE49-F238E27FC236}">
                  <a16:creationId xmlns:a16="http://schemas.microsoft.com/office/drawing/2014/main" id="{6E616898-C584-4A91-AB06-9F5AE0171AC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PA-矩形 270">
              <a:extLst>
                <a:ext uri="{FF2B5EF4-FFF2-40B4-BE49-F238E27FC236}">
                  <a16:creationId xmlns:a16="http://schemas.microsoft.com/office/drawing/2014/main" id="{D1814EEA-F865-4F7F-AAFE-424FE96E6F0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PA-组合 263">
            <a:extLst>
              <a:ext uri="{FF2B5EF4-FFF2-40B4-BE49-F238E27FC236}">
                <a16:creationId xmlns:a16="http://schemas.microsoft.com/office/drawing/2014/main" id="{1DC2241A-4361-4263-8256-3308BE5C0DE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391203" y="2255328"/>
            <a:ext cx="1679215" cy="1667103"/>
            <a:chOff x="6241924" y="2495913"/>
            <a:chExt cx="1679215" cy="1667103"/>
          </a:xfrm>
        </p:grpSpPr>
        <p:sp>
          <p:nvSpPr>
            <p:cNvPr id="82" name="PA-矩形 264">
              <a:extLst>
                <a:ext uri="{FF2B5EF4-FFF2-40B4-BE49-F238E27FC236}">
                  <a16:creationId xmlns:a16="http://schemas.microsoft.com/office/drawing/2014/main" id="{F20935DD-3056-43CF-9E6D-9CF8F0ACC5F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PA-矩形 265">
              <a:extLst>
                <a:ext uri="{FF2B5EF4-FFF2-40B4-BE49-F238E27FC236}">
                  <a16:creationId xmlns:a16="http://schemas.microsoft.com/office/drawing/2014/main" id="{1F510275-D211-4CE3-AEC3-7C9F000F933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PA-矩形 266">
              <a:extLst>
                <a:ext uri="{FF2B5EF4-FFF2-40B4-BE49-F238E27FC236}">
                  <a16:creationId xmlns:a16="http://schemas.microsoft.com/office/drawing/2014/main" id="{5DC50565-E135-42ED-8CA7-6576CA5F456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PA-矩形 267">
              <a:extLst>
                <a:ext uri="{FF2B5EF4-FFF2-40B4-BE49-F238E27FC236}">
                  <a16:creationId xmlns:a16="http://schemas.microsoft.com/office/drawing/2014/main" id="{035DB45B-F3C6-4FFB-A469-AC88839EE0C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PA-矩形 268">
              <a:extLst>
                <a:ext uri="{FF2B5EF4-FFF2-40B4-BE49-F238E27FC236}">
                  <a16:creationId xmlns:a16="http://schemas.microsoft.com/office/drawing/2014/main" id="{B7C2407E-F9F2-47C8-A307-68ED89A2916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PA-矩形 269">
              <a:extLst>
                <a:ext uri="{FF2B5EF4-FFF2-40B4-BE49-F238E27FC236}">
                  <a16:creationId xmlns:a16="http://schemas.microsoft.com/office/drawing/2014/main" id="{90A2A200-ABEB-4988-B9D9-9F923839131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PA-矩形 270">
              <a:extLst>
                <a:ext uri="{FF2B5EF4-FFF2-40B4-BE49-F238E27FC236}">
                  <a16:creationId xmlns:a16="http://schemas.microsoft.com/office/drawing/2014/main" id="{F7F94FB4-946E-411A-AC1A-DF284DB8759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PA-组合 259">
            <a:extLst>
              <a:ext uri="{FF2B5EF4-FFF2-40B4-BE49-F238E27FC236}">
                <a16:creationId xmlns:a16="http://schemas.microsoft.com/office/drawing/2014/main" id="{9CB88D3D-4818-4CE3-A903-902F0308B18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874162" y="3427420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69" name="PA-直接连接符 4">
              <a:extLst>
                <a:ext uri="{FF2B5EF4-FFF2-40B4-BE49-F238E27FC236}">
                  <a16:creationId xmlns:a16="http://schemas.microsoft.com/office/drawing/2014/main" id="{602C0A98-E72E-4DFF-9961-5BA22C267651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PA-直接连接符 8">
              <a:extLst>
                <a:ext uri="{FF2B5EF4-FFF2-40B4-BE49-F238E27FC236}">
                  <a16:creationId xmlns:a16="http://schemas.microsoft.com/office/drawing/2014/main" id="{251B548A-2F79-4B8D-BB3B-20366D39E6AE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PA-直接连接符 10">
              <a:extLst>
                <a:ext uri="{FF2B5EF4-FFF2-40B4-BE49-F238E27FC236}">
                  <a16:creationId xmlns:a16="http://schemas.microsoft.com/office/drawing/2014/main" id="{F8A6DB42-3B61-4C77-A56F-CEF34362DD4A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79F3CE1-791A-4380-A382-32EFE8EDCD00}"/>
              </a:ext>
            </a:extLst>
          </p:cNvPr>
          <p:cNvGrpSpPr/>
          <p:nvPr/>
        </p:nvGrpSpPr>
        <p:grpSpPr>
          <a:xfrm>
            <a:off x="9958159" y="2351479"/>
            <a:ext cx="513565" cy="514114"/>
            <a:chOff x="9958159" y="2351479"/>
            <a:chExt cx="513565" cy="514114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9988A76E-F22C-4024-A639-86D3DFD5FC18}"/>
                </a:ext>
              </a:extLst>
            </p:cNvPr>
            <p:cNvSpPr/>
            <p:nvPr/>
          </p:nvSpPr>
          <p:spPr>
            <a:xfrm>
              <a:off x="9968874" y="2407718"/>
              <a:ext cx="439568" cy="455266"/>
            </a:xfrm>
            <a:custGeom>
              <a:avLst/>
              <a:gdLst>
                <a:gd name="connsiteX0" fmla="*/ 0 w 834887"/>
                <a:gd name="connsiteY0" fmla="*/ 0 h 864704"/>
                <a:gd name="connsiteX1" fmla="*/ 824948 w 834887"/>
                <a:gd name="connsiteY1" fmla="*/ 0 h 864704"/>
                <a:gd name="connsiteX2" fmla="*/ 824948 w 834887"/>
                <a:gd name="connsiteY2" fmla="*/ 844826 h 864704"/>
                <a:gd name="connsiteX3" fmla="*/ 834887 w 834887"/>
                <a:gd name="connsiteY3" fmla="*/ 864704 h 86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887" h="864704">
                  <a:moveTo>
                    <a:pt x="0" y="0"/>
                  </a:moveTo>
                  <a:lnTo>
                    <a:pt x="824948" y="0"/>
                  </a:lnTo>
                  <a:lnTo>
                    <a:pt x="824948" y="844826"/>
                  </a:lnTo>
                  <a:lnTo>
                    <a:pt x="834887" y="864704"/>
                  </a:lnTo>
                </a:path>
              </a:pathLst>
            </a:custGeom>
            <a:noFill/>
            <a:ln w="38100">
              <a:solidFill>
                <a:srgbClr val="2DF5FF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PA-直接连接符 10">
              <a:extLst>
                <a:ext uri="{FF2B5EF4-FFF2-40B4-BE49-F238E27FC236}">
                  <a16:creationId xmlns:a16="http://schemas.microsoft.com/office/drawing/2014/main" id="{8B7B853B-D867-41F8-BA4C-89504D8DA034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9958159" y="2351479"/>
              <a:ext cx="0" cy="129004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PA-直接连接符 10">
              <a:extLst>
                <a:ext uri="{FF2B5EF4-FFF2-40B4-BE49-F238E27FC236}">
                  <a16:creationId xmlns:a16="http://schemas.microsoft.com/office/drawing/2014/main" id="{00CE5E32-E215-45FA-ABD5-160123CDF481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>
              <a:off x="10346461" y="2865593"/>
              <a:ext cx="125263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90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repeatCount="8000" repeatDur="4000" fill="hold" nodeType="withEffect">
                                  <p:stCondLst>
                                    <p:cond delay="231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from="visible" to="visible" calcmode="discrete" valueType="num">
                                      <p:cBhvr>
                                        <p:cTn id="33" dur="30" fill="hold">
                                          <p:stCondLst>
                                            <p:cond delay="3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anim from="visible" to="visible" calcmode="discrete" valueType="num">
                                      <p:cBhvr>
                                        <p:cTn id="34" dur="30" fill="hold">
                                          <p:stCondLst>
                                            <p:cond delay="5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anim from="visible" to="visible" calcmode="discrete" valueType="num">
                                      <p:cBhvr>
                                        <p:cTn id="35" dur="296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anim from="visible" to="visible" calcmode="discrete" valueType="num">
                                      <p:cBhvr>
                                        <p:cTn id="36" dur="15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repeatCount="8000" repeatDur="4000" fill="hold" nodeType="withEffect">
                                  <p:stCondLst>
                                    <p:cond delay="25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43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nim from="visible" to="visible" calcmode="discrete" valueType="num">
                                      <p:cBhvr>
                                        <p:cTn id="40" dur="29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anim from="visible" to="visible" calcmode="discrete" valueType="num">
                                      <p:cBhvr>
                                        <p:cTn id="41" dur="29" fill="hold">
                                          <p:stCondLst>
                                            <p:cond delay="71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anim from="visible" to="visible" calcmode="discrete" valueType="num">
                                      <p:cBhvr>
                                        <p:cTn id="42" dur="286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anim from="visible" to="visible" calcmode="discrete" valueType="num">
                                      <p:cBhvr>
                                        <p:cTn id="43" dur="14" fill="hold">
                                          <p:stCondLst>
                                            <p:cond delay="38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repeatCount="8000" repeatDur="4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repeatCount="8000" repeatDur="4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CCA2A9-D48E-4448-A9F3-8E45A0D4FFCB}"/>
              </a:ext>
            </a:extLst>
          </p:cNvPr>
          <p:cNvSpPr txBox="1"/>
          <p:nvPr/>
        </p:nvSpPr>
        <p:spPr>
          <a:xfrm>
            <a:off x="2070538" y="4551690"/>
            <a:ext cx="805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你中计啦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863DF0-5BDE-4057-B0AD-2540D14C7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712" y="2510155"/>
            <a:ext cx="1806575" cy="18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CCA2A9-D48E-4448-A9F3-8E45A0D4FFCB}"/>
              </a:ext>
            </a:extLst>
          </p:cNvPr>
          <p:cNvSpPr txBox="1"/>
          <p:nvPr/>
        </p:nvSpPr>
        <p:spPr>
          <a:xfrm>
            <a:off x="2070538" y="2305615"/>
            <a:ext cx="8050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这就是个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哦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不是官方的谱子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所以各位不要当真啊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做得好累滴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大家点个赞再走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0E959F-6713-4189-BC32-D2664CF2EAB3}"/>
              </a:ext>
            </a:extLst>
          </p:cNvPr>
          <p:cNvSpPr txBox="1"/>
          <p:nvPr/>
        </p:nvSpPr>
        <p:spPr>
          <a:xfrm rot="20895797">
            <a:off x="7704944" y="5141626"/>
            <a:ext cx="299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不对，一定要看完啊，剧情设定我也做得好累滴</a:t>
            </a:r>
          </a:p>
        </p:txBody>
      </p:sp>
    </p:spTree>
    <p:extLst>
      <p:ext uri="{BB962C8B-B14F-4D97-AF65-F5344CB8AC3E}">
        <p14:creationId xmlns:p14="http://schemas.microsoft.com/office/powerpoint/2010/main" val="83805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任意多边形 1">
            <a:extLst>
              <a:ext uri="{FF2B5EF4-FFF2-40B4-BE49-F238E27FC236}">
                <a16:creationId xmlns:a16="http://schemas.microsoft.com/office/drawing/2014/main" id="{F0806593-90C7-4684-AABF-8F8BB43E333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1928677" y="-1084881"/>
            <a:ext cx="16049354" cy="9027762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B2A0559-63B9-4B9F-A81E-0659734FE7F3}"/>
              </a:ext>
            </a:extLst>
          </p:cNvPr>
          <p:cNvCxnSpPr>
            <a:cxnSpLocks/>
          </p:cNvCxnSpPr>
          <p:nvPr/>
        </p:nvCxnSpPr>
        <p:spPr>
          <a:xfrm flipV="1">
            <a:off x="2526881" y="2340185"/>
            <a:ext cx="4626186" cy="3569548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1000">
                  <a:srgbClr val="2DF5FF"/>
                </a:gs>
                <a:gs pos="60000">
                  <a:srgbClr val="2DF5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92BE616-EF2F-4449-B9F4-7A7620D711F8}"/>
              </a:ext>
            </a:extLst>
          </p:cNvPr>
          <p:cNvCxnSpPr>
            <a:cxnSpLocks/>
          </p:cNvCxnSpPr>
          <p:nvPr/>
        </p:nvCxnSpPr>
        <p:spPr>
          <a:xfrm flipH="1" flipV="1">
            <a:off x="5042747" y="2308013"/>
            <a:ext cx="4626186" cy="3569548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1000">
                  <a:srgbClr val="2DF5FF"/>
                </a:gs>
                <a:gs pos="60000">
                  <a:srgbClr val="2DF5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线箭头: 向右旋转">
            <a:extLst>
              <a:ext uri="{FF2B5EF4-FFF2-40B4-BE49-F238E27FC236}">
                <a16:creationId xmlns:a16="http://schemas.microsoft.com/office/drawing/2014/main" id="{B93B411F-F759-4FA6-BBB2-6708DEAAB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214" y="4734068"/>
            <a:ext cx="535519" cy="53551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softEdge rad="0"/>
          </a:effectLst>
        </p:spPr>
      </p:pic>
      <p:pic>
        <p:nvPicPr>
          <p:cNvPr id="17" name="图形 16" descr="关闭">
            <a:extLst>
              <a:ext uri="{FF2B5EF4-FFF2-40B4-BE49-F238E27FC236}">
                <a16:creationId xmlns:a16="http://schemas.microsoft.com/office/drawing/2014/main" id="{3E36E459-E7B1-4CD7-9DD6-828525B77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4269" y="4734068"/>
            <a:ext cx="535519" cy="53551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softEdge rad="0"/>
          </a:effectLst>
        </p:spPr>
      </p:pic>
      <p:pic>
        <p:nvPicPr>
          <p:cNvPr id="19" name="图形 18" descr="播放">
            <a:hlinkClick r:id="rId11" action="ppaction://hlinksldjump"/>
            <a:extLst>
              <a:ext uri="{FF2B5EF4-FFF2-40B4-BE49-F238E27FC236}">
                <a16:creationId xmlns:a16="http://schemas.microsoft.com/office/drawing/2014/main" id="{B7807668-113F-494E-9980-39A1FBC599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8240" y="3423920"/>
            <a:ext cx="535519" cy="53551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softEdge rad="0"/>
          </a:effec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B34A77D-6859-416C-B410-F3AE40AAFD40}"/>
              </a:ext>
            </a:extLst>
          </p:cNvPr>
          <p:cNvCxnSpPr>
            <a:cxnSpLocks/>
          </p:cNvCxnSpPr>
          <p:nvPr/>
        </p:nvCxnSpPr>
        <p:spPr>
          <a:xfrm flipH="1" flipV="1">
            <a:off x="5527991" y="4492183"/>
            <a:ext cx="1321012" cy="10192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1000">
                  <a:srgbClr val="2DF5FF"/>
                </a:gs>
                <a:gs pos="60000">
                  <a:srgbClr val="2DF5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30A9B7B-860B-4AE0-B04A-9F9552CEEA25}"/>
              </a:ext>
            </a:extLst>
          </p:cNvPr>
          <p:cNvCxnSpPr>
            <a:cxnSpLocks/>
          </p:cNvCxnSpPr>
          <p:nvPr/>
        </p:nvCxnSpPr>
        <p:spPr>
          <a:xfrm flipV="1">
            <a:off x="5289182" y="4492183"/>
            <a:ext cx="1321012" cy="10192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1000">
                  <a:srgbClr val="2DF5FF"/>
                </a:gs>
                <a:gs pos="60000">
                  <a:srgbClr val="2DF5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线箭头: 直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773" y="0"/>
            <a:ext cx="914400" cy="9144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9E40792-43D5-4413-8C23-B0D64592233C}"/>
              </a:ext>
            </a:extLst>
          </p:cNvPr>
          <p:cNvSpPr txBox="1"/>
          <p:nvPr/>
        </p:nvSpPr>
        <p:spPr>
          <a:xfrm rot="21259774">
            <a:off x="3518745" y="1412203"/>
            <a:ext cx="5154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DF5FF"/>
                </a:solidFill>
                <a:effectLst>
                  <a:glow rad="76200">
                    <a:schemeClr val="bg1"/>
                  </a:glow>
                </a:effectLst>
                <a:latin typeface="Century Gothic" panose="020B0502020202020204" pitchFamily="34" charset="0"/>
              </a:rPr>
              <a:t>Power attack</a:t>
            </a:r>
            <a:endParaRPr lang="zh-CN" altLang="en-US" sz="4000" dirty="0">
              <a:solidFill>
                <a:srgbClr val="2DF5FF"/>
              </a:solidFill>
              <a:effectLst>
                <a:glow rad="76200">
                  <a:schemeClr val="bg1"/>
                </a:glow>
              </a:effectLst>
              <a:latin typeface="Century Gothic" panose="020B0502020202020204" pitchFamily="34" charset="0"/>
            </a:endParaRPr>
          </a:p>
        </p:txBody>
      </p:sp>
      <p:pic>
        <p:nvPicPr>
          <p:cNvPr id="2" name="漩涡小子 - [Vol.5 肥宅快乐包] Power Attack - EBIMAYO">
            <a:hlinkClick r:id="" action="ppaction://media"/>
            <a:extLst>
              <a:ext uri="{FF2B5EF4-FFF2-40B4-BE49-F238E27FC236}">
                <a16:creationId xmlns:a16="http://schemas.microsoft.com/office/drawing/2014/main" id="{E6749B6D-D07F-49AD-843F-DB02CC6A0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84525" end="24336.2083"/>
                  <p14:fade in="2000" out="2000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988979" y="-9225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3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1901 0.0294 L 0.01654 0.09051 L 0.05964 0.10185 L 0.06485 0.0588 L -3.33333E-6 -2.96296E-6 Z " pathEditMode="relative" rAng="0" ptsTypes="AAAAAA">
                                      <p:cBhvr>
                                        <p:cTn id="10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  <p:bldP spid="25" grpId="0"/>
    </p:bldLst>
  </p:timing>
  <p:extLst mod="1">
    <p:ext uri="{E180D4A7-C9FB-4DFB-919C-405C955672EB}">
      <p14:showEvtLst xmlns:p14="http://schemas.microsoft.com/office/powerpoint/2010/main">
        <p14:playEvt time="10" objId="2"/>
        <p14:stopEvt time="21293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486C8C3-A246-4D53-AA61-677C74EAB899}"/>
              </a:ext>
            </a:extLst>
          </p:cNvPr>
          <p:cNvCxnSpPr>
            <a:cxnSpLocks/>
          </p:cNvCxnSpPr>
          <p:nvPr/>
        </p:nvCxnSpPr>
        <p:spPr>
          <a:xfrm>
            <a:off x="-1578429" y="3429000"/>
            <a:ext cx="15348857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B2A0559-63B9-4B9F-A81E-0659734FE7F3}"/>
              </a:ext>
            </a:extLst>
          </p:cNvPr>
          <p:cNvCxnSpPr>
            <a:cxnSpLocks/>
          </p:cNvCxnSpPr>
          <p:nvPr/>
        </p:nvCxnSpPr>
        <p:spPr>
          <a:xfrm flipV="1">
            <a:off x="-3451013" y="6634960"/>
            <a:ext cx="4626186" cy="3569548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1000">
                  <a:srgbClr val="2DF5FF"/>
                </a:gs>
                <a:gs pos="60000">
                  <a:srgbClr val="2DF5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92BE616-EF2F-4449-B9F4-7A7620D711F8}"/>
              </a:ext>
            </a:extLst>
          </p:cNvPr>
          <p:cNvCxnSpPr>
            <a:cxnSpLocks/>
          </p:cNvCxnSpPr>
          <p:nvPr/>
        </p:nvCxnSpPr>
        <p:spPr>
          <a:xfrm flipH="1" flipV="1">
            <a:off x="11060910" y="6634960"/>
            <a:ext cx="4626186" cy="3569548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1000">
                  <a:srgbClr val="2DF5FF"/>
                </a:gs>
                <a:gs pos="60000">
                  <a:srgbClr val="2DF5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线箭头: 向右旋转">
            <a:extLst>
              <a:ext uri="{FF2B5EF4-FFF2-40B4-BE49-F238E27FC236}">
                <a16:creationId xmlns:a16="http://schemas.microsoft.com/office/drawing/2014/main" id="{B93B411F-F759-4FA6-BBB2-6708DEAAB06E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-979502" y="4734068"/>
            <a:ext cx="535519" cy="53551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7" name="图形 16" descr="关闭">
            <a:extLst>
              <a:ext uri="{FF2B5EF4-FFF2-40B4-BE49-F238E27FC236}">
                <a16:creationId xmlns:a16="http://schemas.microsoft.com/office/drawing/2014/main" id="{3E36E459-E7B1-4CD7-9DD6-828525B77F35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13106243" y="4734068"/>
            <a:ext cx="535519" cy="535519"/>
          </a:xfrm>
          <a:prstGeom prst="rect">
            <a:avLst/>
          </a:prstGeom>
          <a:effectLst>
            <a:softEdge rad="12700"/>
          </a:effec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B34A77D-6859-416C-B410-F3AE40AAFD40}"/>
              </a:ext>
            </a:extLst>
          </p:cNvPr>
          <p:cNvCxnSpPr>
            <a:cxnSpLocks/>
          </p:cNvCxnSpPr>
          <p:nvPr/>
        </p:nvCxnSpPr>
        <p:spPr>
          <a:xfrm flipH="1" flipV="1">
            <a:off x="5527990" y="8332663"/>
            <a:ext cx="1321012" cy="10192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1000">
                  <a:srgbClr val="2DF5FF"/>
                </a:gs>
                <a:gs pos="60000">
                  <a:srgbClr val="2DF5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30A9B7B-860B-4AE0-B04A-9F9552CEEA25}"/>
              </a:ext>
            </a:extLst>
          </p:cNvPr>
          <p:cNvCxnSpPr>
            <a:cxnSpLocks/>
          </p:cNvCxnSpPr>
          <p:nvPr/>
        </p:nvCxnSpPr>
        <p:spPr>
          <a:xfrm flipV="1">
            <a:off x="5289181" y="8332663"/>
            <a:ext cx="1321012" cy="10192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1000">
                  <a:srgbClr val="2DF5FF"/>
                </a:gs>
                <a:gs pos="60000">
                  <a:srgbClr val="2DF5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9E40792-43D5-4413-8C23-B0D64592233C}"/>
              </a:ext>
            </a:extLst>
          </p:cNvPr>
          <p:cNvSpPr txBox="1"/>
          <p:nvPr/>
        </p:nvSpPr>
        <p:spPr>
          <a:xfrm>
            <a:off x="3518745" y="-1581296"/>
            <a:ext cx="5154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DF5FF"/>
                </a:solidFill>
                <a:effectLst>
                  <a:glow rad="38100">
                    <a:srgbClr val="2DF5FF"/>
                  </a:glow>
                </a:effectLst>
                <a:uLnTx/>
                <a:uFillTx/>
                <a:latin typeface="Century Gothic" panose="020B0502020202020204" pitchFamily="34" charset="0"/>
                <a:ea typeface="等线" panose="02010600030101010101" pitchFamily="2" charset="-122"/>
                <a:cs typeface="+mn-cs"/>
              </a:rPr>
              <a:t>Power attack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2DF5FF"/>
              </a:solidFill>
              <a:effectLst>
                <a:glow rad="38100">
                  <a:srgbClr val="2DF5FF"/>
                </a:glow>
              </a:effectLst>
              <a:uLnTx/>
              <a:uFillTx/>
              <a:latin typeface="Century Gothic" panose="020B0502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A735FF7D-AFC3-41D4-9BDF-3620E589F54F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F4BD48-8695-4456-A296-763BE6D22FDB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0000000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123414B-71BB-4A1A-88D1-676BD80873BA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D4E792A-8F68-4BCB-A363-B9BE6ED09D39}"/>
              </a:ext>
            </a:extLst>
          </p:cNvPr>
          <p:cNvGrpSpPr/>
          <p:nvPr/>
        </p:nvGrpSpPr>
        <p:grpSpPr>
          <a:xfrm>
            <a:off x="1649000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3" name="PA-直接连接符 4">
              <a:extLst>
                <a:ext uri="{FF2B5EF4-FFF2-40B4-BE49-F238E27FC236}">
                  <a16:creationId xmlns:a16="http://schemas.microsoft.com/office/drawing/2014/main" id="{8B5E0699-AD21-4D20-A649-9691695F94A5}"/>
                </a:ext>
              </a:extLst>
            </p:cNvPr>
            <p:cNvCxnSpPr>
              <a:cxnSpLocks/>
            </p:cNvCxnSpPr>
            <p:nvPr>
              <p:custDataLst>
                <p:tags r:id="rId16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-直接连接符 8">
              <a:extLst>
                <a:ext uri="{FF2B5EF4-FFF2-40B4-BE49-F238E27FC236}">
                  <a16:creationId xmlns:a16="http://schemas.microsoft.com/office/drawing/2014/main" id="{2866F27C-8901-407B-83F3-FCC1E99C47A1}"/>
                </a:ext>
              </a:extLst>
            </p:cNvPr>
            <p:cNvCxnSpPr>
              <a:cxnSpLocks/>
            </p:cNvCxnSpPr>
            <p:nvPr>
              <p:custDataLst>
                <p:tags r:id="rId16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-直接连接符 10">
              <a:extLst>
                <a:ext uri="{FF2B5EF4-FFF2-40B4-BE49-F238E27FC236}">
                  <a16:creationId xmlns:a16="http://schemas.microsoft.com/office/drawing/2014/main" id="{09A7CCDC-0CCA-4E9B-BC4F-23EF1729D804}"/>
                </a:ext>
              </a:extLst>
            </p:cNvPr>
            <p:cNvCxnSpPr>
              <a:cxnSpLocks/>
            </p:cNvCxnSpPr>
            <p:nvPr>
              <p:custDataLst>
                <p:tags r:id="rId16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漩涡小子 - [Vol.5 肥宅快乐包] Power Attack - EBIMAYO">
            <a:hlinkClick r:id="" action="ppaction://media"/>
            <a:extLst>
              <a:ext uri="{FF2B5EF4-FFF2-40B4-BE49-F238E27FC236}">
                <a16:creationId xmlns:a16="http://schemas.microsoft.com/office/drawing/2014/main" id="{77E90C1F-823E-4AA2-8778-F98401BB9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3"/>
          <a:stretch>
            <a:fillRect/>
          </a:stretch>
        </p:blipFill>
        <p:spPr>
          <a:xfrm>
            <a:off x="-652151" y="-266425"/>
            <a:ext cx="609600" cy="60960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508608-1AB6-4D97-BB58-F5479C9847E6}"/>
              </a:ext>
            </a:extLst>
          </p:cNvPr>
          <p:cNvGrpSpPr/>
          <p:nvPr/>
        </p:nvGrpSpPr>
        <p:grpSpPr>
          <a:xfrm>
            <a:off x="1184503" y="2690249"/>
            <a:ext cx="1679215" cy="1667103"/>
            <a:chOff x="6241924" y="2495913"/>
            <a:chExt cx="1679215" cy="166710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7C6D10-6E3C-4FA3-A051-F9D4DCAB8151}"/>
                </a:ext>
              </a:extLst>
            </p:cNvPr>
            <p:cNvSpPr/>
            <p:nvPr/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F23314A-866E-42B7-84C7-4314EF1AC65D}"/>
                </a:ext>
              </a:extLst>
            </p:cNvPr>
            <p:cNvSpPr/>
            <p:nvPr/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3DF1F41-CB1E-4FFF-833B-D0D8095EE685}"/>
                </a:ext>
              </a:extLst>
            </p:cNvPr>
            <p:cNvSpPr/>
            <p:nvPr/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CDE8F6E-3B7F-403C-8832-A0C72BE644BB}"/>
                </a:ext>
              </a:extLst>
            </p:cNvPr>
            <p:cNvSpPr/>
            <p:nvPr/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1450A4B-B3C1-4466-BB0C-FB195E68B5F8}"/>
                </a:ext>
              </a:extLst>
            </p:cNvPr>
            <p:cNvSpPr/>
            <p:nvPr/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653016F-D335-4F33-B21F-430018A32150}"/>
                </a:ext>
              </a:extLst>
            </p:cNvPr>
            <p:cNvSpPr/>
            <p:nvPr/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46AB138-4B44-43E8-B9A8-AA1C55D209E6}"/>
                </a:ext>
              </a:extLst>
            </p:cNvPr>
            <p:cNvSpPr/>
            <p:nvPr/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3292743-5810-459D-BBD0-BC45BFE66E7D}"/>
              </a:ext>
            </a:extLst>
          </p:cNvPr>
          <p:cNvGrpSpPr/>
          <p:nvPr/>
        </p:nvGrpSpPr>
        <p:grpSpPr>
          <a:xfrm>
            <a:off x="8959966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7" name="PA-直接连接符 4">
              <a:extLst>
                <a:ext uri="{FF2B5EF4-FFF2-40B4-BE49-F238E27FC236}">
                  <a16:creationId xmlns:a16="http://schemas.microsoft.com/office/drawing/2014/main" id="{CA2C67A3-7FEB-40D1-9BD5-1438BF2A765C}"/>
                </a:ext>
              </a:extLst>
            </p:cNvPr>
            <p:cNvCxnSpPr>
              <a:cxnSpLocks/>
            </p:cNvCxnSpPr>
            <p:nvPr>
              <p:custDataLst>
                <p:tags r:id="rId159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-直接连接符 8">
              <a:extLst>
                <a:ext uri="{FF2B5EF4-FFF2-40B4-BE49-F238E27FC236}">
                  <a16:creationId xmlns:a16="http://schemas.microsoft.com/office/drawing/2014/main" id="{9BB91C48-8E72-435F-BC2F-0970C95E87E3}"/>
                </a:ext>
              </a:extLst>
            </p:cNvPr>
            <p:cNvCxnSpPr>
              <a:cxnSpLocks/>
            </p:cNvCxnSpPr>
            <p:nvPr>
              <p:custDataLst>
                <p:tags r:id="rId160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-直接连接符 10">
              <a:extLst>
                <a:ext uri="{FF2B5EF4-FFF2-40B4-BE49-F238E27FC236}">
                  <a16:creationId xmlns:a16="http://schemas.microsoft.com/office/drawing/2014/main" id="{EE2EA36D-6CAE-45CB-ABAF-16351BC0A72E}"/>
                </a:ext>
              </a:extLst>
            </p:cNvPr>
            <p:cNvCxnSpPr>
              <a:cxnSpLocks/>
            </p:cNvCxnSpPr>
            <p:nvPr>
              <p:custDataLst>
                <p:tags r:id="rId161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81DFE9F-A9EB-4109-94F8-D2CD4CEF5A8A}"/>
              </a:ext>
            </a:extLst>
          </p:cNvPr>
          <p:cNvGrpSpPr/>
          <p:nvPr/>
        </p:nvGrpSpPr>
        <p:grpSpPr>
          <a:xfrm>
            <a:off x="8495469" y="2690249"/>
            <a:ext cx="1679215" cy="1667103"/>
            <a:chOff x="6241924" y="2495913"/>
            <a:chExt cx="1679215" cy="166710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E42D9E0-61F5-4B2B-8B0D-8F6BA279EE6D}"/>
                </a:ext>
              </a:extLst>
            </p:cNvPr>
            <p:cNvSpPr/>
            <p:nvPr/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5ED201B-9FE0-4668-870E-30551D411CE1}"/>
                </a:ext>
              </a:extLst>
            </p:cNvPr>
            <p:cNvSpPr/>
            <p:nvPr/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3EA166D-8BCB-4709-AEAD-6EC78FC91289}"/>
                </a:ext>
              </a:extLst>
            </p:cNvPr>
            <p:cNvSpPr/>
            <p:nvPr/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14B78DD-D6B8-4ED3-A722-82E73C08791C}"/>
                </a:ext>
              </a:extLst>
            </p:cNvPr>
            <p:cNvSpPr/>
            <p:nvPr/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3694764-315E-4B36-9EC4-9D581D511FA7}"/>
                </a:ext>
              </a:extLst>
            </p:cNvPr>
            <p:cNvSpPr/>
            <p:nvPr/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636FE0A-D8BE-48B3-A861-9E4F36CEB916}"/>
                </a:ext>
              </a:extLst>
            </p:cNvPr>
            <p:cNvSpPr/>
            <p:nvPr/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1E650B9-3BF9-4B2A-AEE2-5340C005E032}"/>
                </a:ext>
              </a:extLst>
            </p:cNvPr>
            <p:cNvSpPr/>
            <p:nvPr/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PA-组合 47">
            <a:extLst>
              <a:ext uri="{FF2B5EF4-FFF2-40B4-BE49-F238E27FC236}">
                <a16:creationId xmlns:a16="http://schemas.microsoft.com/office/drawing/2014/main" id="{EE4130BF-5649-4CC9-836E-AA573A6CE51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511831" y="337700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49" name="PA-直接连接符 4">
              <a:extLst>
                <a:ext uri="{FF2B5EF4-FFF2-40B4-BE49-F238E27FC236}">
                  <a16:creationId xmlns:a16="http://schemas.microsoft.com/office/drawing/2014/main" id="{2DB6AB9E-5762-426B-8584-953539E6FD5B}"/>
                </a:ext>
              </a:extLst>
            </p:cNvPr>
            <p:cNvCxnSpPr>
              <a:cxnSpLocks/>
            </p:cNvCxnSpPr>
            <p:nvPr>
              <p:custDataLst>
                <p:tags r:id="rId15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-直接连接符 8">
              <a:extLst>
                <a:ext uri="{FF2B5EF4-FFF2-40B4-BE49-F238E27FC236}">
                  <a16:creationId xmlns:a16="http://schemas.microsoft.com/office/drawing/2014/main" id="{34C0D307-1B6B-44BE-A83F-5917830A3C6E}"/>
                </a:ext>
              </a:extLst>
            </p:cNvPr>
            <p:cNvCxnSpPr>
              <a:cxnSpLocks/>
            </p:cNvCxnSpPr>
            <p:nvPr>
              <p:custDataLst>
                <p:tags r:id="rId15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-直接连接符 10">
              <a:extLst>
                <a:ext uri="{FF2B5EF4-FFF2-40B4-BE49-F238E27FC236}">
                  <a16:creationId xmlns:a16="http://schemas.microsoft.com/office/drawing/2014/main" id="{9CE5814F-00AC-45BA-91F4-253E8096C8C6}"/>
                </a:ext>
              </a:extLst>
            </p:cNvPr>
            <p:cNvCxnSpPr>
              <a:cxnSpLocks/>
            </p:cNvCxnSpPr>
            <p:nvPr>
              <p:custDataLst>
                <p:tags r:id="rId15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PA-组合 51">
            <a:extLst>
              <a:ext uri="{FF2B5EF4-FFF2-40B4-BE49-F238E27FC236}">
                <a16:creationId xmlns:a16="http://schemas.microsoft.com/office/drawing/2014/main" id="{50AB1376-E3F9-4A13-9D4E-F54F4C37F32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047334" y="2691416"/>
            <a:ext cx="1679215" cy="1667103"/>
            <a:chOff x="6241924" y="2495913"/>
            <a:chExt cx="1679215" cy="1667103"/>
          </a:xfrm>
        </p:grpSpPr>
        <p:sp>
          <p:nvSpPr>
            <p:cNvPr id="53" name="PA-矩形 52">
              <a:extLst>
                <a:ext uri="{FF2B5EF4-FFF2-40B4-BE49-F238E27FC236}">
                  <a16:creationId xmlns:a16="http://schemas.microsoft.com/office/drawing/2014/main" id="{435B4926-C262-495D-B5E6-E8E42D86ACA9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-矩形 53">
              <a:extLst>
                <a:ext uri="{FF2B5EF4-FFF2-40B4-BE49-F238E27FC236}">
                  <a16:creationId xmlns:a16="http://schemas.microsoft.com/office/drawing/2014/main" id="{C9ECC20E-8D4B-41D4-B5CF-690969197DD1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矩形 54">
              <a:extLst>
                <a:ext uri="{FF2B5EF4-FFF2-40B4-BE49-F238E27FC236}">
                  <a16:creationId xmlns:a16="http://schemas.microsoft.com/office/drawing/2014/main" id="{40962FFD-A472-45B2-93F5-A6B76D5CCF8E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矩形 55">
              <a:extLst>
                <a:ext uri="{FF2B5EF4-FFF2-40B4-BE49-F238E27FC236}">
                  <a16:creationId xmlns:a16="http://schemas.microsoft.com/office/drawing/2014/main" id="{F978706A-127D-48B8-AB60-AC8D9E807838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矩形 56">
              <a:extLst>
                <a:ext uri="{FF2B5EF4-FFF2-40B4-BE49-F238E27FC236}">
                  <a16:creationId xmlns:a16="http://schemas.microsoft.com/office/drawing/2014/main" id="{9784946B-26DF-4B95-987A-DCE1279961D3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矩形 57">
              <a:extLst>
                <a:ext uri="{FF2B5EF4-FFF2-40B4-BE49-F238E27FC236}">
                  <a16:creationId xmlns:a16="http://schemas.microsoft.com/office/drawing/2014/main" id="{F27DE207-0606-4C79-B6DB-41D4C846229C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PA-矩形 58">
              <a:extLst>
                <a:ext uri="{FF2B5EF4-FFF2-40B4-BE49-F238E27FC236}">
                  <a16:creationId xmlns:a16="http://schemas.microsoft.com/office/drawing/2014/main" id="{4A345454-7A9B-4239-9863-412B89702656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PA-组合 47">
            <a:extLst>
              <a:ext uri="{FF2B5EF4-FFF2-40B4-BE49-F238E27FC236}">
                <a16:creationId xmlns:a16="http://schemas.microsoft.com/office/drawing/2014/main" id="{971A190D-90AB-431C-8E6F-E5CE2CC15C4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932352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25" name="PA-直接连接符 4">
              <a:extLst>
                <a:ext uri="{FF2B5EF4-FFF2-40B4-BE49-F238E27FC236}">
                  <a16:creationId xmlns:a16="http://schemas.microsoft.com/office/drawing/2014/main" id="{C100F3EF-4B7B-424C-9D9B-FBF098EEE004}"/>
                </a:ext>
              </a:extLst>
            </p:cNvPr>
            <p:cNvCxnSpPr>
              <a:cxnSpLocks/>
            </p:cNvCxnSpPr>
            <p:nvPr>
              <p:custDataLst>
                <p:tags r:id="rId14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PA-直接连接符 8">
              <a:extLst>
                <a:ext uri="{FF2B5EF4-FFF2-40B4-BE49-F238E27FC236}">
                  <a16:creationId xmlns:a16="http://schemas.microsoft.com/office/drawing/2014/main" id="{EBBC756A-7A30-4FA0-BD5A-1553578EC5DF}"/>
                </a:ext>
              </a:extLst>
            </p:cNvPr>
            <p:cNvCxnSpPr>
              <a:cxnSpLocks/>
            </p:cNvCxnSpPr>
            <p:nvPr>
              <p:custDataLst>
                <p:tags r:id="rId14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PA-直接连接符 10">
              <a:extLst>
                <a:ext uri="{FF2B5EF4-FFF2-40B4-BE49-F238E27FC236}">
                  <a16:creationId xmlns:a16="http://schemas.microsoft.com/office/drawing/2014/main" id="{6725401D-8954-4B66-B565-04207EAB2046}"/>
                </a:ext>
              </a:extLst>
            </p:cNvPr>
            <p:cNvCxnSpPr>
              <a:cxnSpLocks/>
            </p:cNvCxnSpPr>
            <p:nvPr>
              <p:custDataLst>
                <p:tags r:id="rId14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PA-组合 51">
            <a:extLst>
              <a:ext uri="{FF2B5EF4-FFF2-40B4-BE49-F238E27FC236}">
                <a16:creationId xmlns:a16="http://schemas.microsoft.com/office/drawing/2014/main" id="{58C08AC5-971E-4F69-A4C8-3761107F91C3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467855" y="2690249"/>
            <a:ext cx="1679215" cy="1667103"/>
            <a:chOff x="6241924" y="2495913"/>
            <a:chExt cx="1679215" cy="1667103"/>
          </a:xfrm>
        </p:grpSpPr>
        <p:sp>
          <p:nvSpPr>
            <p:cNvPr id="129" name="PA-矩形 52">
              <a:extLst>
                <a:ext uri="{FF2B5EF4-FFF2-40B4-BE49-F238E27FC236}">
                  <a16:creationId xmlns:a16="http://schemas.microsoft.com/office/drawing/2014/main" id="{F5DAA0B6-6BA1-4143-9E97-ED6BBBD8AB3E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PA-矩形 53">
              <a:extLst>
                <a:ext uri="{FF2B5EF4-FFF2-40B4-BE49-F238E27FC236}">
                  <a16:creationId xmlns:a16="http://schemas.microsoft.com/office/drawing/2014/main" id="{B73EA3D0-B31D-49A4-AC43-48B4E2F40A6D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PA-矩形 54">
              <a:extLst>
                <a:ext uri="{FF2B5EF4-FFF2-40B4-BE49-F238E27FC236}">
                  <a16:creationId xmlns:a16="http://schemas.microsoft.com/office/drawing/2014/main" id="{3E649EEE-FF93-4741-8AC3-F059360363E5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PA-矩形 55">
              <a:extLst>
                <a:ext uri="{FF2B5EF4-FFF2-40B4-BE49-F238E27FC236}">
                  <a16:creationId xmlns:a16="http://schemas.microsoft.com/office/drawing/2014/main" id="{C0A47D19-DCEE-4D79-8AC8-9F5C0A69B6FC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PA-矩形 56">
              <a:extLst>
                <a:ext uri="{FF2B5EF4-FFF2-40B4-BE49-F238E27FC236}">
                  <a16:creationId xmlns:a16="http://schemas.microsoft.com/office/drawing/2014/main" id="{27BA9ED8-7ACB-402E-88FE-39B68E9F838D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PA-矩形 57">
              <a:extLst>
                <a:ext uri="{FF2B5EF4-FFF2-40B4-BE49-F238E27FC236}">
                  <a16:creationId xmlns:a16="http://schemas.microsoft.com/office/drawing/2014/main" id="{72C478A2-1724-450B-9B79-B8D8A691DAF7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PA-矩形 58">
              <a:extLst>
                <a:ext uri="{FF2B5EF4-FFF2-40B4-BE49-F238E27FC236}">
                  <a16:creationId xmlns:a16="http://schemas.microsoft.com/office/drawing/2014/main" id="{9392446E-5596-421B-A970-C9A2B3BC60BA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6" name="PA-组合 47">
            <a:extLst>
              <a:ext uri="{FF2B5EF4-FFF2-40B4-BE49-F238E27FC236}">
                <a16:creationId xmlns:a16="http://schemas.microsoft.com/office/drawing/2014/main" id="{7CB1B04D-3DD8-4527-925C-751884DC5109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284343" y="337604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37" name="PA-直接连接符 4">
              <a:extLst>
                <a:ext uri="{FF2B5EF4-FFF2-40B4-BE49-F238E27FC236}">
                  <a16:creationId xmlns:a16="http://schemas.microsoft.com/office/drawing/2014/main" id="{4C5E26E5-58B8-4C06-8E07-B25A69DE3F4B}"/>
                </a:ext>
              </a:extLst>
            </p:cNvPr>
            <p:cNvCxnSpPr>
              <a:cxnSpLocks/>
            </p:cNvCxnSpPr>
            <p:nvPr>
              <p:custDataLst>
                <p:tags r:id="rId13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PA-直接连接符 8">
              <a:extLst>
                <a:ext uri="{FF2B5EF4-FFF2-40B4-BE49-F238E27FC236}">
                  <a16:creationId xmlns:a16="http://schemas.microsoft.com/office/drawing/2014/main" id="{6955468C-AE01-4947-A28B-2EC6DCA7B433}"/>
                </a:ext>
              </a:extLst>
            </p:cNvPr>
            <p:cNvCxnSpPr>
              <a:cxnSpLocks/>
            </p:cNvCxnSpPr>
            <p:nvPr>
              <p:custDataLst>
                <p:tags r:id="rId13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PA-直接连接符 10">
              <a:extLst>
                <a:ext uri="{FF2B5EF4-FFF2-40B4-BE49-F238E27FC236}">
                  <a16:creationId xmlns:a16="http://schemas.microsoft.com/office/drawing/2014/main" id="{EF9AAA49-C206-42D2-9727-932E89E2AE0A}"/>
                </a:ext>
              </a:extLst>
            </p:cNvPr>
            <p:cNvCxnSpPr>
              <a:cxnSpLocks/>
            </p:cNvCxnSpPr>
            <p:nvPr>
              <p:custDataLst>
                <p:tags r:id="rId13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PA-组合 51">
            <a:extLst>
              <a:ext uri="{FF2B5EF4-FFF2-40B4-BE49-F238E27FC236}">
                <a16:creationId xmlns:a16="http://schemas.microsoft.com/office/drawing/2014/main" id="{33F49D48-923F-474D-81E5-8F6A41094D9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2819846" y="2690460"/>
            <a:ext cx="1679215" cy="1667103"/>
            <a:chOff x="6241924" y="2495913"/>
            <a:chExt cx="1679215" cy="1667103"/>
          </a:xfrm>
        </p:grpSpPr>
        <p:sp>
          <p:nvSpPr>
            <p:cNvPr id="141" name="PA-矩形 52">
              <a:extLst>
                <a:ext uri="{FF2B5EF4-FFF2-40B4-BE49-F238E27FC236}">
                  <a16:creationId xmlns:a16="http://schemas.microsoft.com/office/drawing/2014/main" id="{875577B1-F5BD-44CB-89D1-3B676E7197A1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PA-矩形 53">
              <a:extLst>
                <a:ext uri="{FF2B5EF4-FFF2-40B4-BE49-F238E27FC236}">
                  <a16:creationId xmlns:a16="http://schemas.microsoft.com/office/drawing/2014/main" id="{05A2FFC5-60EF-48D7-AEF3-5748AC07E1CC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PA-矩形 54">
              <a:extLst>
                <a:ext uri="{FF2B5EF4-FFF2-40B4-BE49-F238E27FC236}">
                  <a16:creationId xmlns:a16="http://schemas.microsoft.com/office/drawing/2014/main" id="{5904336A-F402-4BE6-BFEA-CA80FF8983BB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PA-矩形 55">
              <a:extLst>
                <a:ext uri="{FF2B5EF4-FFF2-40B4-BE49-F238E27FC236}">
                  <a16:creationId xmlns:a16="http://schemas.microsoft.com/office/drawing/2014/main" id="{731D0A3F-6AD3-4503-A6B4-EF2272C90163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PA-矩形 56">
              <a:extLst>
                <a:ext uri="{FF2B5EF4-FFF2-40B4-BE49-F238E27FC236}">
                  <a16:creationId xmlns:a16="http://schemas.microsoft.com/office/drawing/2014/main" id="{BDB6EDD1-3104-439D-B6E0-5BD9211C30D7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PA-矩形 57">
              <a:extLst>
                <a:ext uri="{FF2B5EF4-FFF2-40B4-BE49-F238E27FC236}">
                  <a16:creationId xmlns:a16="http://schemas.microsoft.com/office/drawing/2014/main" id="{6ECF72E6-5B35-43F1-8EE7-657F7D09D463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PA-矩形 58">
              <a:extLst>
                <a:ext uri="{FF2B5EF4-FFF2-40B4-BE49-F238E27FC236}">
                  <a16:creationId xmlns:a16="http://schemas.microsoft.com/office/drawing/2014/main" id="{456FF1E6-6429-4765-8B9B-953683031EB8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PA-组合 47">
            <a:extLst>
              <a:ext uri="{FF2B5EF4-FFF2-40B4-BE49-F238E27FC236}">
                <a16:creationId xmlns:a16="http://schemas.microsoft.com/office/drawing/2014/main" id="{3A4CA247-0DDC-48BF-A54F-EAA5093A55F3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3694568" y="337700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49" name="PA-直接连接符 4">
              <a:extLst>
                <a:ext uri="{FF2B5EF4-FFF2-40B4-BE49-F238E27FC236}">
                  <a16:creationId xmlns:a16="http://schemas.microsoft.com/office/drawing/2014/main" id="{BBA655A5-50AD-4E6B-BD0C-FF2A1D69590F}"/>
                </a:ext>
              </a:extLst>
            </p:cNvPr>
            <p:cNvCxnSpPr>
              <a:cxnSpLocks/>
            </p:cNvCxnSpPr>
            <p:nvPr>
              <p:custDataLst>
                <p:tags r:id="rId12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PA-直接连接符 8">
              <a:extLst>
                <a:ext uri="{FF2B5EF4-FFF2-40B4-BE49-F238E27FC236}">
                  <a16:creationId xmlns:a16="http://schemas.microsoft.com/office/drawing/2014/main" id="{0B1BB6E4-3F1E-4576-AE88-F99070D5DC29}"/>
                </a:ext>
              </a:extLst>
            </p:cNvPr>
            <p:cNvCxnSpPr>
              <a:cxnSpLocks/>
            </p:cNvCxnSpPr>
            <p:nvPr>
              <p:custDataLst>
                <p:tags r:id="rId12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PA-直接连接符 10">
              <a:extLst>
                <a:ext uri="{FF2B5EF4-FFF2-40B4-BE49-F238E27FC236}">
                  <a16:creationId xmlns:a16="http://schemas.microsoft.com/office/drawing/2014/main" id="{F5B17223-0446-4757-9288-DCC97E5FBFD2}"/>
                </a:ext>
              </a:extLst>
            </p:cNvPr>
            <p:cNvCxnSpPr>
              <a:cxnSpLocks/>
            </p:cNvCxnSpPr>
            <p:nvPr>
              <p:custDataLst>
                <p:tags r:id="rId12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PA-组合 51">
            <a:extLst>
              <a:ext uri="{FF2B5EF4-FFF2-40B4-BE49-F238E27FC236}">
                <a16:creationId xmlns:a16="http://schemas.microsoft.com/office/drawing/2014/main" id="{FC2CC5A9-11F0-4B42-A210-F3130933EF71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3230071" y="2691416"/>
            <a:ext cx="1679215" cy="1667103"/>
            <a:chOff x="6241924" y="2495913"/>
            <a:chExt cx="1679215" cy="1667103"/>
          </a:xfrm>
        </p:grpSpPr>
        <p:sp>
          <p:nvSpPr>
            <p:cNvPr id="153" name="PA-矩形 52">
              <a:extLst>
                <a:ext uri="{FF2B5EF4-FFF2-40B4-BE49-F238E27FC236}">
                  <a16:creationId xmlns:a16="http://schemas.microsoft.com/office/drawing/2014/main" id="{3A834643-ED46-4155-B76F-FF6B2F88ACB5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PA-矩形 53">
              <a:extLst>
                <a:ext uri="{FF2B5EF4-FFF2-40B4-BE49-F238E27FC236}">
                  <a16:creationId xmlns:a16="http://schemas.microsoft.com/office/drawing/2014/main" id="{6B66D4BD-5954-4DC0-9771-3545B8527C56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PA-矩形 54">
              <a:extLst>
                <a:ext uri="{FF2B5EF4-FFF2-40B4-BE49-F238E27FC236}">
                  <a16:creationId xmlns:a16="http://schemas.microsoft.com/office/drawing/2014/main" id="{BFC7E2BE-2713-4C04-98D0-9BF3DC74BB2F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PA-矩形 55">
              <a:extLst>
                <a:ext uri="{FF2B5EF4-FFF2-40B4-BE49-F238E27FC236}">
                  <a16:creationId xmlns:a16="http://schemas.microsoft.com/office/drawing/2014/main" id="{C8846F44-5534-46D0-9A38-5262C727CF49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PA-矩形 56">
              <a:extLst>
                <a:ext uri="{FF2B5EF4-FFF2-40B4-BE49-F238E27FC236}">
                  <a16:creationId xmlns:a16="http://schemas.microsoft.com/office/drawing/2014/main" id="{7314FB5A-695F-4BB1-A619-3730199CEDDD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PA-矩形 57">
              <a:extLst>
                <a:ext uri="{FF2B5EF4-FFF2-40B4-BE49-F238E27FC236}">
                  <a16:creationId xmlns:a16="http://schemas.microsoft.com/office/drawing/2014/main" id="{DBC20665-2598-4F22-8BEE-4D5914D84AE6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PA-矩形 58">
              <a:extLst>
                <a:ext uri="{FF2B5EF4-FFF2-40B4-BE49-F238E27FC236}">
                  <a16:creationId xmlns:a16="http://schemas.microsoft.com/office/drawing/2014/main" id="{9578E622-B90D-4404-B825-3D961EA1E526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0" name="PA-组合 47">
            <a:extLst>
              <a:ext uri="{FF2B5EF4-FFF2-40B4-BE49-F238E27FC236}">
                <a16:creationId xmlns:a16="http://schemas.microsoft.com/office/drawing/2014/main" id="{51D6B4E8-35FF-4364-9C7B-B41955B0537A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4056855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61" name="PA-直接连接符 4">
              <a:extLst>
                <a:ext uri="{FF2B5EF4-FFF2-40B4-BE49-F238E27FC236}">
                  <a16:creationId xmlns:a16="http://schemas.microsoft.com/office/drawing/2014/main" id="{DFC2717D-DDC8-4219-9C32-4C4EC3A6DE30}"/>
                </a:ext>
              </a:extLst>
            </p:cNvPr>
            <p:cNvCxnSpPr>
              <a:cxnSpLocks/>
            </p:cNvCxnSpPr>
            <p:nvPr>
              <p:custDataLst>
                <p:tags r:id="rId11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PA-直接连接符 8">
              <a:extLst>
                <a:ext uri="{FF2B5EF4-FFF2-40B4-BE49-F238E27FC236}">
                  <a16:creationId xmlns:a16="http://schemas.microsoft.com/office/drawing/2014/main" id="{278D0DC0-7396-41DA-A07C-0A577FE836BF}"/>
                </a:ext>
              </a:extLst>
            </p:cNvPr>
            <p:cNvCxnSpPr>
              <a:cxnSpLocks/>
            </p:cNvCxnSpPr>
            <p:nvPr>
              <p:custDataLst>
                <p:tags r:id="rId11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PA-直接连接符 10">
              <a:extLst>
                <a:ext uri="{FF2B5EF4-FFF2-40B4-BE49-F238E27FC236}">
                  <a16:creationId xmlns:a16="http://schemas.microsoft.com/office/drawing/2014/main" id="{8D45B047-8822-40D7-BEBA-9CA292DDACC6}"/>
                </a:ext>
              </a:extLst>
            </p:cNvPr>
            <p:cNvCxnSpPr>
              <a:cxnSpLocks/>
            </p:cNvCxnSpPr>
            <p:nvPr>
              <p:custDataLst>
                <p:tags r:id="rId11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PA-组合 51">
            <a:extLst>
              <a:ext uri="{FF2B5EF4-FFF2-40B4-BE49-F238E27FC236}">
                <a16:creationId xmlns:a16="http://schemas.microsoft.com/office/drawing/2014/main" id="{3FAA7B31-A0C7-4E6F-AF60-9C556AD9A4E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3592358" y="2690249"/>
            <a:ext cx="1679215" cy="1667103"/>
            <a:chOff x="6241924" y="2495913"/>
            <a:chExt cx="1679215" cy="1667103"/>
          </a:xfrm>
        </p:grpSpPr>
        <p:sp>
          <p:nvSpPr>
            <p:cNvPr id="165" name="PA-矩形 52">
              <a:extLst>
                <a:ext uri="{FF2B5EF4-FFF2-40B4-BE49-F238E27FC236}">
                  <a16:creationId xmlns:a16="http://schemas.microsoft.com/office/drawing/2014/main" id="{E0BD8192-1197-42CF-8877-1D08BD9C6B63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PA-矩形 53">
              <a:extLst>
                <a:ext uri="{FF2B5EF4-FFF2-40B4-BE49-F238E27FC236}">
                  <a16:creationId xmlns:a16="http://schemas.microsoft.com/office/drawing/2014/main" id="{B15D4E70-6164-4AAD-B229-8F5312878188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PA-矩形 54">
              <a:extLst>
                <a:ext uri="{FF2B5EF4-FFF2-40B4-BE49-F238E27FC236}">
                  <a16:creationId xmlns:a16="http://schemas.microsoft.com/office/drawing/2014/main" id="{4BB162B2-49FF-47D2-822F-B1507CE48335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PA-矩形 55">
              <a:extLst>
                <a:ext uri="{FF2B5EF4-FFF2-40B4-BE49-F238E27FC236}">
                  <a16:creationId xmlns:a16="http://schemas.microsoft.com/office/drawing/2014/main" id="{16E5DEF9-51F7-44EA-A4D2-3A3AACECA23A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PA-矩形 56">
              <a:extLst>
                <a:ext uri="{FF2B5EF4-FFF2-40B4-BE49-F238E27FC236}">
                  <a16:creationId xmlns:a16="http://schemas.microsoft.com/office/drawing/2014/main" id="{30A1BC59-1114-484C-9C00-B5A828AC756D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PA-矩形 57">
              <a:extLst>
                <a:ext uri="{FF2B5EF4-FFF2-40B4-BE49-F238E27FC236}">
                  <a16:creationId xmlns:a16="http://schemas.microsoft.com/office/drawing/2014/main" id="{8F6A78E5-6E1C-4EBE-98C5-B7CB9D539231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PA-矩形 58">
              <a:extLst>
                <a:ext uri="{FF2B5EF4-FFF2-40B4-BE49-F238E27FC236}">
                  <a16:creationId xmlns:a16="http://schemas.microsoft.com/office/drawing/2014/main" id="{14BAB3EB-D718-4BFA-A3C9-BA1ABA4C5931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2" name="PA-组合 47">
            <a:extLst>
              <a:ext uri="{FF2B5EF4-FFF2-40B4-BE49-F238E27FC236}">
                <a16:creationId xmlns:a16="http://schemas.microsoft.com/office/drawing/2014/main" id="{88112D34-C7E1-4586-A7C8-41443B7A71D3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4478785" y="337604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73" name="PA-直接连接符 4">
              <a:extLst>
                <a:ext uri="{FF2B5EF4-FFF2-40B4-BE49-F238E27FC236}">
                  <a16:creationId xmlns:a16="http://schemas.microsoft.com/office/drawing/2014/main" id="{3C7FD58F-6BC8-40A5-BFBB-44D6FC5E8DED}"/>
                </a:ext>
              </a:extLst>
            </p:cNvPr>
            <p:cNvCxnSpPr>
              <a:cxnSpLocks/>
            </p:cNvCxnSpPr>
            <p:nvPr>
              <p:custDataLst>
                <p:tags r:id="rId10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PA-直接连接符 8">
              <a:extLst>
                <a:ext uri="{FF2B5EF4-FFF2-40B4-BE49-F238E27FC236}">
                  <a16:creationId xmlns:a16="http://schemas.microsoft.com/office/drawing/2014/main" id="{86DC43DD-03EB-4342-B7DE-0A83CD6EAD2A}"/>
                </a:ext>
              </a:extLst>
            </p:cNvPr>
            <p:cNvCxnSpPr>
              <a:cxnSpLocks/>
            </p:cNvCxnSpPr>
            <p:nvPr>
              <p:custDataLst>
                <p:tags r:id="rId10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PA-直接连接符 10">
              <a:extLst>
                <a:ext uri="{FF2B5EF4-FFF2-40B4-BE49-F238E27FC236}">
                  <a16:creationId xmlns:a16="http://schemas.microsoft.com/office/drawing/2014/main" id="{C58212BD-02FE-4880-B910-724FEB3B9B41}"/>
                </a:ext>
              </a:extLst>
            </p:cNvPr>
            <p:cNvCxnSpPr>
              <a:cxnSpLocks/>
            </p:cNvCxnSpPr>
            <p:nvPr>
              <p:custDataLst>
                <p:tags r:id="rId10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PA-组合 51">
            <a:extLst>
              <a:ext uri="{FF2B5EF4-FFF2-40B4-BE49-F238E27FC236}">
                <a16:creationId xmlns:a16="http://schemas.microsoft.com/office/drawing/2014/main" id="{A9B66D16-F698-4073-B043-C248E5E33AE4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4014288" y="2690460"/>
            <a:ext cx="1679215" cy="1667103"/>
            <a:chOff x="6241924" y="2495913"/>
            <a:chExt cx="1679215" cy="1667103"/>
          </a:xfrm>
        </p:grpSpPr>
        <p:sp>
          <p:nvSpPr>
            <p:cNvPr id="177" name="PA-矩形 52">
              <a:extLst>
                <a:ext uri="{FF2B5EF4-FFF2-40B4-BE49-F238E27FC236}">
                  <a16:creationId xmlns:a16="http://schemas.microsoft.com/office/drawing/2014/main" id="{4B43F61F-961D-4510-ABA3-6E84FF7A0AD8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PA-矩形 53">
              <a:extLst>
                <a:ext uri="{FF2B5EF4-FFF2-40B4-BE49-F238E27FC236}">
                  <a16:creationId xmlns:a16="http://schemas.microsoft.com/office/drawing/2014/main" id="{16F02D9F-B286-4C93-8E09-6B48C839553F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PA-矩形 54">
              <a:extLst>
                <a:ext uri="{FF2B5EF4-FFF2-40B4-BE49-F238E27FC236}">
                  <a16:creationId xmlns:a16="http://schemas.microsoft.com/office/drawing/2014/main" id="{D457E726-A4B3-4899-81B4-24293C53C7ED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PA-矩形 55">
              <a:extLst>
                <a:ext uri="{FF2B5EF4-FFF2-40B4-BE49-F238E27FC236}">
                  <a16:creationId xmlns:a16="http://schemas.microsoft.com/office/drawing/2014/main" id="{EE32B46A-3F77-496A-B43A-1FCACAD2FD3D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PA-矩形 56">
              <a:extLst>
                <a:ext uri="{FF2B5EF4-FFF2-40B4-BE49-F238E27FC236}">
                  <a16:creationId xmlns:a16="http://schemas.microsoft.com/office/drawing/2014/main" id="{5F6F1105-2F16-4B77-8E9E-2939B2595322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PA-矩形 57">
              <a:extLst>
                <a:ext uri="{FF2B5EF4-FFF2-40B4-BE49-F238E27FC236}">
                  <a16:creationId xmlns:a16="http://schemas.microsoft.com/office/drawing/2014/main" id="{75A8FBCE-E460-472E-A0E1-01D8AD84CEB8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PA-矩形 58">
              <a:extLst>
                <a:ext uri="{FF2B5EF4-FFF2-40B4-BE49-F238E27FC236}">
                  <a16:creationId xmlns:a16="http://schemas.microsoft.com/office/drawing/2014/main" id="{19CA2D8F-4F99-4D02-AAC4-C3F16CBD4FEE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PA-组合 187">
            <a:extLst>
              <a:ext uri="{FF2B5EF4-FFF2-40B4-BE49-F238E27FC236}">
                <a16:creationId xmlns:a16="http://schemas.microsoft.com/office/drawing/2014/main" id="{08929744-2E34-48D9-8C66-950780B690DF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7123241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89" name="PA-直接连接符 4">
              <a:extLst>
                <a:ext uri="{FF2B5EF4-FFF2-40B4-BE49-F238E27FC236}">
                  <a16:creationId xmlns:a16="http://schemas.microsoft.com/office/drawing/2014/main" id="{83FE8DF8-9779-4AC1-A948-E51445C89EC4}"/>
                </a:ext>
              </a:extLst>
            </p:cNvPr>
            <p:cNvCxnSpPr>
              <a:cxnSpLocks/>
            </p:cNvCxnSpPr>
            <p:nvPr>
              <p:custDataLst>
                <p:tags r:id="rId9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PA-直接连接符 8">
              <a:extLst>
                <a:ext uri="{FF2B5EF4-FFF2-40B4-BE49-F238E27FC236}">
                  <a16:creationId xmlns:a16="http://schemas.microsoft.com/office/drawing/2014/main" id="{23CE38DF-464F-4667-BE6E-757BF9394006}"/>
                </a:ext>
              </a:extLst>
            </p:cNvPr>
            <p:cNvCxnSpPr>
              <a:cxnSpLocks/>
            </p:cNvCxnSpPr>
            <p:nvPr>
              <p:custDataLst>
                <p:tags r:id="rId9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PA-直接连接符 10">
              <a:extLst>
                <a:ext uri="{FF2B5EF4-FFF2-40B4-BE49-F238E27FC236}">
                  <a16:creationId xmlns:a16="http://schemas.microsoft.com/office/drawing/2014/main" id="{98EC5A23-8034-47F7-AB31-8A66555FD488}"/>
                </a:ext>
              </a:extLst>
            </p:cNvPr>
            <p:cNvCxnSpPr>
              <a:cxnSpLocks/>
            </p:cNvCxnSpPr>
            <p:nvPr>
              <p:custDataLst>
                <p:tags r:id="rId9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PA-组合 191">
            <a:extLst>
              <a:ext uri="{FF2B5EF4-FFF2-40B4-BE49-F238E27FC236}">
                <a16:creationId xmlns:a16="http://schemas.microsoft.com/office/drawing/2014/main" id="{EFE9D5B8-A777-4772-8DA1-78DE02F3476B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6658744" y="2690249"/>
            <a:ext cx="1679215" cy="1667103"/>
            <a:chOff x="6241924" y="2495913"/>
            <a:chExt cx="1679215" cy="1667103"/>
          </a:xfrm>
        </p:grpSpPr>
        <p:sp>
          <p:nvSpPr>
            <p:cNvPr id="193" name="PA-矩形 192">
              <a:extLst>
                <a:ext uri="{FF2B5EF4-FFF2-40B4-BE49-F238E27FC236}">
                  <a16:creationId xmlns:a16="http://schemas.microsoft.com/office/drawing/2014/main" id="{CF383C34-9789-4692-8E52-B35E3D358B10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PA-矩形 193">
              <a:extLst>
                <a:ext uri="{FF2B5EF4-FFF2-40B4-BE49-F238E27FC236}">
                  <a16:creationId xmlns:a16="http://schemas.microsoft.com/office/drawing/2014/main" id="{35BD8BE3-C129-43A9-A568-F7FA5B9EFD13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PA-矩形 194">
              <a:extLst>
                <a:ext uri="{FF2B5EF4-FFF2-40B4-BE49-F238E27FC236}">
                  <a16:creationId xmlns:a16="http://schemas.microsoft.com/office/drawing/2014/main" id="{E270DC67-B584-42C9-B54F-111890A1DF70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PA-矩形 195">
              <a:extLst>
                <a:ext uri="{FF2B5EF4-FFF2-40B4-BE49-F238E27FC236}">
                  <a16:creationId xmlns:a16="http://schemas.microsoft.com/office/drawing/2014/main" id="{56913D30-02F6-4C13-9958-DE083A93444E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PA-矩形 196">
              <a:extLst>
                <a:ext uri="{FF2B5EF4-FFF2-40B4-BE49-F238E27FC236}">
                  <a16:creationId xmlns:a16="http://schemas.microsoft.com/office/drawing/2014/main" id="{8D80F6E2-A2D9-44C7-9394-9D413BE1E672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PA-矩形 197">
              <a:extLst>
                <a:ext uri="{FF2B5EF4-FFF2-40B4-BE49-F238E27FC236}">
                  <a16:creationId xmlns:a16="http://schemas.microsoft.com/office/drawing/2014/main" id="{DC2E3E8E-D00F-44CE-8BF8-24FC9F7AC220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PA-矩形 198">
              <a:extLst>
                <a:ext uri="{FF2B5EF4-FFF2-40B4-BE49-F238E27FC236}">
                  <a16:creationId xmlns:a16="http://schemas.microsoft.com/office/drawing/2014/main" id="{05A61507-1767-49A1-9FDF-96057A42B1FF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PA-组合 187">
            <a:extLst>
              <a:ext uri="{FF2B5EF4-FFF2-40B4-BE49-F238E27FC236}">
                <a16:creationId xmlns:a16="http://schemas.microsoft.com/office/drawing/2014/main" id="{11A5A521-75E6-4F05-A56F-273D7233BEB2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4848616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01" name="PA-直接连接符 4">
              <a:extLst>
                <a:ext uri="{FF2B5EF4-FFF2-40B4-BE49-F238E27FC236}">
                  <a16:creationId xmlns:a16="http://schemas.microsoft.com/office/drawing/2014/main" id="{B1E3EB48-7133-42D5-9CFF-6FF313F673F5}"/>
                </a:ext>
              </a:extLst>
            </p:cNvPr>
            <p:cNvCxnSpPr>
              <a:cxnSpLocks/>
            </p:cNvCxnSpPr>
            <p:nvPr>
              <p:custDataLst>
                <p:tags r:id="rId8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PA-直接连接符 8">
              <a:extLst>
                <a:ext uri="{FF2B5EF4-FFF2-40B4-BE49-F238E27FC236}">
                  <a16:creationId xmlns:a16="http://schemas.microsoft.com/office/drawing/2014/main" id="{F4C5DDA5-507C-4384-B3BA-40F84FCD001C}"/>
                </a:ext>
              </a:extLst>
            </p:cNvPr>
            <p:cNvCxnSpPr>
              <a:cxnSpLocks/>
            </p:cNvCxnSpPr>
            <p:nvPr>
              <p:custDataLst>
                <p:tags r:id="rId8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PA-直接连接符 10">
              <a:extLst>
                <a:ext uri="{FF2B5EF4-FFF2-40B4-BE49-F238E27FC236}">
                  <a16:creationId xmlns:a16="http://schemas.microsoft.com/office/drawing/2014/main" id="{2B72BDE9-0871-4884-A600-EBB09A1A53CC}"/>
                </a:ext>
              </a:extLst>
            </p:cNvPr>
            <p:cNvCxnSpPr>
              <a:cxnSpLocks/>
            </p:cNvCxnSpPr>
            <p:nvPr>
              <p:custDataLst>
                <p:tags r:id="rId8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PA-组合 191">
            <a:extLst>
              <a:ext uri="{FF2B5EF4-FFF2-40B4-BE49-F238E27FC236}">
                <a16:creationId xmlns:a16="http://schemas.microsoft.com/office/drawing/2014/main" id="{9B7DA840-8FBA-4B03-BB0F-6CDEDCC2FFEA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4384119" y="2690249"/>
            <a:ext cx="1679215" cy="1667103"/>
            <a:chOff x="6241924" y="2495913"/>
            <a:chExt cx="1679215" cy="1667103"/>
          </a:xfrm>
        </p:grpSpPr>
        <p:sp>
          <p:nvSpPr>
            <p:cNvPr id="205" name="PA-矩形 192">
              <a:extLst>
                <a:ext uri="{FF2B5EF4-FFF2-40B4-BE49-F238E27FC236}">
                  <a16:creationId xmlns:a16="http://schemas.microsoft.com/office/drawing/2014/main" id="{A3A019F3-F751-4669-B248-1EA5BB88301A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PA-矩形 193">
              <a:extLst>
                <a:ext uri="{FF2B5EF4-FFF2-40B4-BE49-F238E27FC236}">
                  <a16:creationId xmlns:a16="http://schemas.microsoft.com/office/drawing/2014/main" id="{0DA9935D-B3A9-430D-866F-69689DDC91CA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PA-矩形 194">
              <a:extLst>
                <a:ext uri="{FF2B5EF4-FFF2-40B4-BE49-F238E27FC236}">
                  <a16:creationId xmlns:a16="http://schemas.microsoft.com/office/drawing/2014/main" id="{04D91FB6-C1C0-44D3-80CE-2E93C166D187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PA-矩形 195">
              <a:extLst>
                <a:ext uri="{FF2B5EF4-FFF2-40B4-BE49-F238E27FC236}">
                  <a16:creationId xmlns:a16="http://schemas.microsoft.com/office/drawing/2014/main" id="{82484586-6E4A-4B3D-8EF9-29A9E70DBAA2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PA-矩形 196">
              <a:extLst>
                <a:ext uri="{FF2B5EF4-FFF2-40B4-BE49-F238E27FC236}">
                  <a16:creationId xmlns:a16="http://schemas.microsoft.com/office/drawing/2014/main" id="{5D0D651A-5628-4F10-928B-9942555125D1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PA-矩形 197">
              <a:extLst>
                <a:ext uri="{FF2B5EF4-FFF2-40B4-BE49-F238E27FC236}">
                  <a16:creationId xmlns:a16="http://schemas.microsoft.com/office/drawing/2014/main" id="{86D08978-A3A5-4FBD-877C-CDF7437EEBAE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PA-矩形 198">
              <a:extLst>
                <a:ext uri="{FF2B5EF4-FFF2-40B4-BE49-F238E27FC236}">
                  <a16:creationId xmlns:a16="http://schemas.microsoft.com/office/drawing/2014/main" id="{60905420-1940-4EF5-8536-A73896010A0D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2" name="PA-组合 187">
            <a:extLst>
              <a:ext uri="{FF2B5EF4-FFF2-40B4-BE49-F238E27FC236}">
                <a16:creationId xmlns:a16="http://schemas.microsoft.com/office/drawing/2014/main" id="{B8F329CC-F10E-4640-BB4B-C402F0A47466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5246277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13" name="PA-直接连接符 4">
              <a:extLst>
                <a:ext uri="{FF2B5EF4-FFF2-40B4-BE49-F238E27FC236}">
                  <a16:creationId xmlns:a16="http://schemas.microsoft.com/office/drawing/2014/main" id="{108A4175-2556-42F3-ABB2-5648DE1EFC8A}"/>
                </a:ext>
              </a:extLst>
            </p:cNvPr>
            <p:cNvCxnSpPr>
              <a:cxnSpLocks/>
            </p:cNvCxnSpPr>
            <p:nvPr>
              <p:custDataLst>
                <p:tags r:id="rId7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PA-直接连接符 8">
              <a:extLst>
                <a:ext uri="{FF2B5EF4-FFF2-40B4-BE49-F238E27FC236}">
                  <a16:creationId xmlns:a16="http://schemas.microsoft.com/office/drawing/2014/main" id="{BE5D27BE-EB54-4341-A30A-08BD66438B3C}"/>
                </a:ext>
              </a:extLst>
            </p:cNvPr>
            <p:cNvCxnSpPr>
              <a:cxnSpLocks/>
            </p:cNvCxnSpPr>
            <p:nvPr>
              <p:custDataLst>
                <p:tags r:id="rId7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PA-直接连接符 10">
              <a:extLst>
                <a:ext uri="{FF2B5EF4-FFF2-40B4-BE49-F238E27FC236}">
                  <a16:creationId xmlns:a16="http://schemas.microsoft.com/office/drawing/2014/main" id="{20DA9B9F-7E52-4E90-8827-0F59C768C850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PA-组合 191">
            <a:extLst>
              <a:ext uri="{FF2B5EF4-FFF2-40B4-BE49-F238E27FC236}">
                <a16:creationId xmlns:a16="http://schemas.microsoft.com/office/drawing/2014/main" id="{27AB8E1B-95FE-4A5D-B091-B884569E8170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4781780" y="2690249"/>
            <a:ext cx="1679215" cy="1667103"/>
            <a:chOff x="6241924" y="2495913"/>
            <a:chExt cx="1679215" cy="1667103"/>
          </a:xfrm>
        </p:grpSpPr>
        <p:sp>
          <p:nvSpPr>
            <p:cNvPr id="217" name="PA-矩形 192">
              <a:extLst>
                <a:ext uri="{FF2B5EF4-FFF2-40B4-BE49-F238E27FC236}">
                  <a16:creationId xmlns:a16="http://schemas.microsoft.com/office/drawing/2014/main" id="{12DA97EC-B27B-4732-A30B-A1D3F682159E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PA-矩形 193">
              <a:extLst>
                <a:ext uri="{FF2B5EF4-FFF2-40B4-BE49-F238E27FC236}">
                  <a16:creationId xmlns:a16="http://schemas.microsoft.com/office/drawing/2014/main" id="{E768AAAE-9034-4776-AF35-2D6910947B3E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PA-矩形 194">
              <a:extLst>
                <a:ext uri="{FF2B5EF4-FFF2-40B4-BE49-F238E27FC236}">
                  <a16:creationId xmlns:a16="http://schemas.microsoft.com/office/drawing/2014/main" id="{CB293624-A3DE-4E1D-A42D-B21EDBFE216D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PA-矩形 195">
              <a:extLst>
                <a:ext uri="{FF2B5EF4-FFF2-40B4-BE49-F238E27FC236}">
                  <a16:creationId xmlns:a16="http://schemas.microsoft.com/office/drawing/2014/main" id="{D4029A0A-2408-4FBE-83D8-0E3C2DC4A792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PA-矩形 196">
              <a:extLst>
                <a:ext uri="{FF2B5EF4-FFF2-40B4-BE49-F238E27FC236}">
                  <a16:creationId xmlns:a16="http://schemas.microsoft.com/office/drawing/2014/main" id="{2B46FA52-00B4-4F6C-9258-2B69361E76E9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PA-矩形 197">
              <a:extLst>
                <a:ext uri="{FF2B5EF4-FFF2-40B4-BE49-F238E27FC236}">
                  <a16:creationId xmlns:a16="http://schemas.microsoft.com/office/drawing/2014/main" id="{0EAB53EE-3AA3-4DB0-A3F3-3F1C70DE1FE3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PA-矩形 198">
              <a:extLst>
                <a:ext uri="{FF2B5EF4-FFF2-40B4-BE49-F238E27FC236}">
                  <a16:creationId xmlns:a16="http://schemas.microsoft.com/office/drawing/2014/main" id="{B99E1354-2EF5-4BB2-871F-DCDAA532E6DF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4" name="PA-组合 187">
            <a:extLst>
              <a:ext uri="{FF2B5EF4-FFF2-40B4-BE49-F238E27FC236}">
                <a16:creationId xmlns:a16="http://schemas.microsoft.com/office/drawing/2014/main" id="{7C223D33-3476-48F3-BEAD-2C548841B2A6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5608488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25" name="PA-直接连接符 4">
              <a:extLst>
                <a:ext uri="{FF2B5EF4-FFF2-40B4-BE49-F238E27FC236}">
                  <a16:creationId xmlns:a16="http://schemas.microsoft.com/office/drawing/2014/main" id="{BD91B16A-FBC2-444F-8086-CC4B5A718417}"/>
                </a:ext>
              </a:extLst>
            </p:cNvPr>
            <p:cNvCxnSpPr>
              <a:cxnSpLocks/>
            </p:cNvCxnSpPr>
            <p:nvPr>
              <p:custDataLst>
                <p:tags r:id="rId6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PA-直接连接符 8">
              <a:extLst>
                <a:ext uri="{FF2B5EF4-FFF2-40B4-BE49-F238E27FC236}">
                  <a16:creationId xmlns:a16="http://schemas.microsoft.com/office/drawing/2014/main" id="{F66F0158-BABF-476F-AF98-D88A479CD169}"/>
                </a:ext>
              </a:extLst>
            </p:cNvPr>
            <p:cNvCxnSpPr>
              <a:cxnSpLocks/>
            </p:cNvCxnSpPr>
            <p:nvPr>
              <p:custDataLst>
                <p:tags r:id="rId6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PA-直接连接符 10">
              <a:extLst>
                <a:ext uri="{FF2B5EF4-FFF2-40B4-BE49-F238E27FC236}">
                  <a16:creationId xmlns:a16="http://schemas.microsoft.com/office/drawing/2014/main" id="{4E47946E-0152-4060-AC5E-64C40CC78196}"/>
                </a:ext>
              </a:extLst>
            </p:cNvPr>
            <p:cNvCxnSpPr>
              <a:cxnSpLocks/>
            </p:cNvCxnSpPr>
            <p:nvPr>
              <p:custDataLst>
                <p:tags r:id="rId6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PA-组合 191">
            <a:extLst>
              <a:ext uri="{FF2B5EF4-FFF2-40B4-BE49-F238E27FC236}">
                <a16:creationId xmlns:a16="http://schemas.microsoft.com/office/drawing/2014/main" id="{E9FC7531-4DED-43C4-A8EC-60F0B66BCB03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5143991" y="2690249"/>
            <a:ext cx="1679215" cy="1667103"/>
            <a:chOff x="6241924" y="2495913"/>
            <a:chExt cx="1679215" cy="1667103"/>
          </a:xfrm>
        </p:grpSpPr>
        <p:sp>
          <p:nvSpPr>
            <p:cNvPr id="229" name="PA-矩形 192">
              <a:extLst>
                <a:ext uri="{FF2B5EF4-FFF2-40B4-BE49-F238E27FC236}">
                  <a16:creationId xmlns:a16="http://schemas.microsoft.com/office/drawing/2014/main" id="{CC63852E-1F54-4934-BBB6-5F1EA54ED90A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PA-矩形 193">
              <a:extLst>
                <a:ext uri="{FF2B5EF4-FFF2-40B4-BE49-F238E27FC236}">
                  <a16:creationId xmlns:a16="http://schemas.microsoft.com/office/drawing/2014/main" id="{0D8F394A-CBFB-4704-9363-1946EC150B3C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PA-矩形 194">
              <a:extLst>
                <a:ext uri="{FF2B5EF4-FFF2-40B4-BE49-F238E27FC236}">
                  <a16:creationId xmlns:a16="http://schemas.microsoft.com/office/drawing/2014/main" id="{7F41E81A-528D-4946-B916-0D476E1D5C8F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PA-矩形 195">
              <a:extLst>
                <a:ext uri="{FF2B5EF4-FFF2-40B4-BE49-F238E27FC236}">
                  <a16:creationId xmlns:a16="http://schemas.microsoft.com/office/drawing/2014/main" id="{20F03AEC-7A4B-4A51-A566-BBEDAE29AA22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PA-矩形 196">
              <a:extLst>
                <a:ext uri="{FF2B5EF4-FFF2-40B4-BE49-F238E27FC236}">
                  <a16:creationId xmlns:a16="http://schemas.microsoft.com/office/drawing/2014/main" id="{767E8669-CC8C-4901-B383-12F54016451D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PA-矩形 197">
              <a:extLst>
                <a:ext uri="{FF2B5EF4-FFF2-40B4-BE49-F238E27FC236}">
                  <a16:creationId xmlns:a16="http://schemas.microsoft.com/office/drawing/2014/main" id="{9A698900-D2E5-4683-A6EF-AE4DBB9BE764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PA-矩形 198">
              <a:extLst>
                <a:ext uri="{FF2B5EF4-FFF2-40B4-BE49-F238E27FC236}">
                  <a16:creationId xmlns:a16="http://schemas.microsoft.com/office/drawing/2014/main" id="{48557D4C-AA61-45AD-86CF-8C56FA9A9565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6" name="PA-组合 187">
            <a:extLst>
              <a:ext uri="{FF2B5EF4-FFF2-40B4-BE49-F238E27FC236}">
                <a16:creationId xmlns:a16="http://schemas.microsoft.com/office/drawing/2014/main" id="{27F3709E-F289-4850-A864-AFB8730B7B96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>
            <a:off x="6020907" y="3364325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37" name="PA-直接连接符 4">
              <a:extLst>
                <a:ext uri="{FF2B5EF4-FFF2-40B4-BE49-F238E27FC236}">
                  <a16:creationId xmlns:a16="http://schemas.microsoft.com/office/drawing/2014/main" id="{F96CF9BB-FD65-44F4-A737-B93D021519D3}"/>
                </a:ext>
              </a:extLst>
            </p:cNvPr>
            <p:cNvCxnSpPr>
              <a:cxnSpLocks/>
            </p:cNvCxnSpPr>
            <p:nvPr>
              <p:custDataLst>
                <p:tags r:id="rId5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PA-直接连接符 8">
              <a:extLst>
                <a:ext uri="{FF2B5EF4-FFF2-40B4-BE49-F238E27FC236}">
                  <a16:creationId xmlns:a16="http://schemas.microsoft.com/office/drawing/2014/main" id="{A10035AA-6710-42B4-8E10-4B30F002D1E8}"/>
                </a:ext>
              </a:extLst>
            </p:cNvPr>
            <p:cNvCxnSpPr>
              <a:cxnSpLocks/>
            </p:cNvCxnSpPr>
            <p:nvPr>
              <p:custDataLst>
                <p:tags r:id="rId5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PA-直接连接符 10">
              <a:extLst>
                <a:ext uri="{FF2B5EF4-FFF2-40B4-BE49-F238E27FC236}">
                  <a16:creationId xmlns:a16="http://schemas.microsoft.com/office/drawing/2014/main" id="{2827EABD-54B1-48CD-8F2D-3A609E1F8E04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PA-组合 191">
            <a:extLst>
              <a:ext uri="{FF2B5EF4-FFF2-40B4-BE49-F238E27FC236}">
                <a16:creationId xmlns:a16="http://schemas.microsoft.com/office/drawing/2014/main" id="{E342CCD6-724F-4C3A-9ED0-1E36D490C9E2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5556410" y="2678737"/>
            <a:ext cx="1679215" cy="1667103"/>
            <a:chOff x="6241924" y="2495913"/>
            <a:chExt cx="1679215" cy="1667103"/>
          </a:xfrm>
        </p:grpSpPr>
        <p:sp>
          <p:nvSpPr>
            <p:cNvPr id="241" name="PA-矩形 192">
              <a:extLst>
                <a:ext uri="{FF2B5EF4-FFF2-40B4-BE49-F238E27FC236}">
                  <a16:creationId xmlns:a16="http://schemas.microsoft.com/office/drawing/2014/main" id="{156A8D5C-D09C-4302-B7AC-B20AEA38BC9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PA-矩形 193">
              <a:extLst>
                <a:ext uri="{FF2B5EF4-FFF2-40B4-BE49-F238E27FC236}">
                  <a16:creationId xmlns:a16="http://schemas.microsoft.com/office/drawing/2014/main" id="{B59D0A68-C962-4BBA-9C2F-C72F07794316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PA-矩形 194">
              <a:extLst>
                <a:ext uri="{FF2B5EF4-FFF2-40B4-BE49-F238E27FC236}">
                  <a16:creationId xmlns:a16="http://schemas.microsoft.com/office/drawing/2014/main" id="{AC52CE4F-AC73-41A5-A9D6-BA735E07F57D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PA-矩形 195">
              <a:extLst>
                <a:ext uri="{FF2B5EF4-FFF2-40B4-BE49-F238E27FC236}">
                  <a16:creationId xmlns:a16="http://schemas.microsoft.com/office/drawing/2014/main" id="{099F791D-AC48-4A40-BD49-772EDBB100E1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PA-矩形 196">
              <a:extLst>
                <a:ext uri="{FF2B5EF4-FFF2-40B4-BE49-F238E27FC236}">
                  <a16:creationId xmlns:a16="http://schemas.microsoft.com/office/drawing/2014/main" id="{83FED4F6-DF9F-4B84-9B87-487716AA5E8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PA-矩形 197">
              <a:extLst>
                <a:ext uri="{FF2B5EF4-FFF2-40B4-BE49-F238E27FC236}">
                  <a16:creationId xmlns:a16="http://schemas.microsoft.com/office/drawing/2014/main" id="{15359597-1313-4D97-9938-9AE1DCAF8B35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PA-矩形 198">
              <a:extLst>
                <a:ext uri="{FF2B5EF4-FFF2-40B4-BE49-F238E27FC236}">
                  <a16:creationId xmlns:a16="http://schemas.microsoft.com/office/drawing/2014/main" id="{7FF70800-0056-48F0-9D6D-8275822E1002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8" name="PA-组合 187">
            <a:extLst>
              <a:ext uri="{FF2B5EF4-FFF2-40B4-BE49-F238E27FC236}">
                <a16:creationId xmlns:a16="http://schemas.microsoft.com/office/drawing/2014/main" id="{72D06BA2-2B7B-4BC6-954F-791F6346816D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6383738" y="337604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49" name="PA-直接连接符 4">
              <a:extLst>
                <a:ext uri="{FF2B5EF4-FFF2-40B4-BE49-F238E27FC236}">
                  <a16:creationId xmlns:a16="http://schemas.microsoft.com/office/drawing/2014/main" id="{3753ADA1-69B9-4364-B8A0-5597CFA19DF2}"/>
                </a:ext>
              </a:extLst>
            </p:cNvPr>
            <p:cNvCxnSpPr>
              <a:cxnSpLocks/>
            </p:cNvCxnSpPr>
            <p:nvPr>
              <p:custDataLst>
                <p:tags r:id="rId4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PA-直接连接符 8">
              <a:extLst>
                <a:ext uri="{FF2B5EF4-FFF2-40B4-BE49-F238E27FC236}">
                  <a16:creationId xmlns:a16="http://schemas.microsoft.com/office/drawing/2014/main" id="{9338A4E4-2638-4F19-A625-E71F4E13EF7D}"/>
                </a:ext>
              </a:extLst>
            </p:cNvPr>
            <p:cNvCxnSpPr>
              <a:cxnSpLocks/>
            </p:cNvCxnSpPr>
            <p:nvPr>
              <p:custDataLst>
                <p:tags r:id="rId4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PA-直接连接符 10">
              <a:extLst>
                <a:ext uri="{FF2B5EF4-FFF2-40B4-BE49-F238E27FC236}">
                  <a16:creationId xmlns:a16="http://schemas.microsoft.com/office/drawing/2014/main" id="{50F49A36-010A-4B0B-A82C-5519E5A0133B}"/>
                </a:ext>
              </a:extLst>
            </p:cNvPr>
            <p:cNvCxnSpPr>
              <a:cxnSpLocks/>
            </p:cNvCxnSpPr>
            <p:nvPr>
              <p:custDataLst>
                <p:tags r:id="rId4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PA-组合 191">
            <a:extLst>
              <a:ext uri="{FF2B5EF4-FFF2-40B4-BE49-F238E27FC236}">
                <a16:creationId xmlns:a16="http://schemas.microsoft.com/office/drawing/2014/main" id="{A69DE572-9F64-49D8-A498-F6E0D584544A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5919241" y="2690460"/>
            <a:ext cx="1679215" cy="1667103"/>
            <a:chOff x="6241924" y="2495913"/>
            <a:chExt cx="1679215" cy="1667103"/>
          </a:xfrm>
        </p:grpSpPr>
        <p:sp>
          <p:nvSpPr>
            <p:cNvPr id="253" name="PA-矩形 192">
              <a:extLst>
                <a:ext uri="{FF2B5EF4-FFF2-40B4-BE49-F238E27FC236}">
                  <a16:creationId xmlns:a16="http://schemas.microsoft.com/office/drawing/2014/main" id="{265A1F72-AC6C-47DA-8BA4-DA4707D9681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PA-矩形 193">
              <a:extLst>
                <a:ext uri="{FF2B5EF4-FFF2-40B4-BE49-F238E27FC236}">
                  <a16:creationId xmlns:a16="http://schemas.microsoft.com/office/drawing/2014/main" id="{1BA2FFF3-D256-4246-A2A0-4973861021E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PA-矩形 194">
              <a:extLst>
                <a:ext uri="{FF2B5EF4-FFF2-40B4-BE49-F238E27FC236}">
                  <a16:creationId xmlns:a16="http://schemas.microsoft.com/office/drawing/2014/main" id="{8529F4C1-665B-41AA-B183-182DD4394FB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PA-矩形 195">
              <a:extLst>
                <a:ext uri="{FF2B5EF4-FFF2-40B4-BE49-F238E27FC236}">
                  <a16:creationId xmlns:a16="http://schemas.microsoft.com/office/drawing/2014/main" id="{6C3BA031-870F-481C-9AA2-75D3151E985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PA-矩形 196">
              <a:extLst>
                <a:ext uri="{FF2B5EF4-FFF2-40B4-BE49-F238E27FC236}">
                  <a16:creationId xmlns:a16="http://schemas.microsoft.com/office/drawing/2014/main" id="{FA897B04-2E37-42BE-9AA0-424635ADB55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PA-矩形 197">
              <a:extLst>
                <a:ext uri="{FF2B5EF4-FFF2-40B4-BE49-F238E27FC236}">
                  <a16:creationId xmlns:a16="http://schemas.microsoft.com/office/drawing/2014/main" id="{3EBD04A7-54E9-4239-89C7-A09967A550C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PA-矩形 198">
              <a:extLst>
                <a:ext uri="{FF2B5EF4-FFF2-40B4-BE49-F238E27FC236}">
                  <a16:creationId xmlns:a16="http://schemas.microsoft.com/office/drawing/2014/main" id="{E4991A34-ADCF-493A-9609-6D66EA9AB2E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0" name="PA-组合 259">
            <a:extLst>
              <a:ext uri="{FF2B5EF4-FFF2-40B4-BE49-F238E27FC236}">
                <a16:creationId xmlns:a16="http://schemas.microsoft.com/office/drawing/2014/main" id="{3DF61759-CD2D-44C3-879A-FF724DDAF581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11136431" y="3364325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61" name="PA-直接连接符 4">
              <a:extLst>
                <a:ext uri="{FF2B5EF4-FFF2-40B4-BE49-F238E27FC236}">
                  <a16:creationId xmlns:a16="http://schemas.microsoft.com/office/drawing/2014/main" id="{E6BA908B-9AB0-4853-ACF4-7D243761863D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PA-直接连接符 8">
              <a:extLst>
                <a:ext uri="{FF2B5EF4-FFF2-40B4-BE49-F238E27FC236}">
                  <a16:creationId xmlns:a16="http://schemas.microsoft.com/office/drawing/2014/main" id="{AA82ED91-C94E-4C85-8E24-33BE8C2A0520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PA-直接连接符 10">
              <a:extLst>
                <a:ext uri="{FF2B5EF4-FFF2-40B4-BE49-F238E27FC236}">
                  <a16:creationId xmlns:a16="http://schemas.microsoft.com/office/drawing/2014/main" id="{19EE64B5-4946-47C4-A973-3A38799B2091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PA-组合 263">
            <a:extLst>
              <a:ext uri="{FF2B5EF4-FFF2-40B4-BE49-F238E27FC236}">
                <a16:creationId xmlns:a16="http://schemas.microsoft.com/office/drawing/2014/main" id="{60113CF1-CA9D-49BF-BBD9-ED0A166A1CB8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10671934" y="2678737"/>
            <a:ext cx="1679215" cy="1667103"/>
            <a:chOff x="6241924" y="2495913"/>
            <a:chExt cx="1679215" cy="1667103"/>
          </a:xfrm>
        </p:grpSpPr>
        <p:sp>
          <p:nvSpPr>
            <p:cNvPr id="265" name="PA-矩形 264">
              <a:extLst>
                <a:ext uri="{FF2B5EF4-FFF2-40B4-BE49-F238E27FC236}">
                  <a16:creationId xmlns:a16="http://schemas.microsoft.com/office/drawing/2014/main" id="{D5A1BD4E-2056-432C-8958-A4D999CC217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PA-矩形 265">
              <a:extLst>
                <a:ext uri="{FF2B5EF4-FFF2-40B4-BE49-F238E27FC236}">
                  <a16:creationId xmlns:a16="http://schemas.microsoft.com/office/drawing/2014/main" id="{7832356C-09E0-4D46-974D-717AE706179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PA-矩形 266">
              <a:extLst>
                <a:ext uri="{FF2B5EF4-FFF2-40B4-BE49-F238E27FC236}">
                  <a16:creationId xmlns:a16="http://schemas.microsoft.com/office/drawing/2014/main" id="{A380C890-5308-4558-81CA-33A31FF526E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PA-矩形 267">
              <a:extLst>
                <a:ext uri="{FF2B5EF4-FFF2-40B4-BE49-F238E27FC236}">
                  <a16:creationId xmlns:a16="http://schemas.microsoft.com/office/drawing/2014/main" id="{6A1D782A-FED7-4C6A-8F54-54E7EEB4BA5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PA-矩形 268">
              <a:extLst>
                <a:ext uri="{FF2B5EF4-FFF2-40B4-BE49-F238E27FC236}">
                  <a16:creationId xmlns:a16="http://schemas.microsoft.com/office/drawing/2014/main" id="{A860749C-621E-42E2-92EE-38E5187EF65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PA-矩形 269">
              <a:extLst>
                <a:ext uri="{FF2B5EF4-FFF2-40B4-BE49-F238E27FC236}">
                  <a16:creationId xmlns:a16="http://schemas.microsoft.com/office/drawing/2014/main" id="{DD1A2374-769F-42CB-9A07-94B64C0B90E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PA-矩形 270">
              <a:extLst>
                <a:ext uri="{FF2B5EF4-FFF2-40B4-BE49-F238E27FC236}">
                  <a16:creationId xmlns:a16="http://schemas.microsoft.com/office/drawing/2014/main" id="{6ACC17E2-BD63-4550-9166-F11CDCEECC2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44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500">
        <p159:morph option="byObject"/>
      </p:transition>
    </mc:Choice>
    <mc:Fallback xmlns="">
      <p:transition spd="slow" advClick="0" advTm="5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3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3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2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" presetClass="entr" presetSubtype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2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2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31" objId="1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5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486C8C3-A246-4D53-AA61-677C74EAB899}"/>
              </a:ext>
            </a:extLst>
          </p:cNvPr>
          <p:cNvCxnSpPr>
            <a:cxnSpLocks/>
          </p:cNvCxnSpPr>
          <p:nvPr/>
        </p:nvCxnSpPr>
        <p:spPr>
          <a:xfrm>
            <a:off x="6096000" y="-1711570"/>
            <a:ext cx="0" cy="11136923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线箭头: 向右旋转">
            <a:extLst>
              <a:ext uri="{FF2B5EF4-FFF2-40B4-BE49-F238E27FC236}">
                <a16:creationId xmlns:a16="http://schemas.microsoft.com/office/drawing/2014/main" id="{B93B411F-F759-4FA6-BBB2-6708DEAAB06E}"/>
              </a:ext>
            </a:extLst>
          </p:cNvPr>
          <p:cNvPicPr>
            <a:picLocks noChangeAspect="1"/>
          </p:cNvPicPr>
          <p:nvPr/>
        </p:nvPicPr>
        <p:blipFill>
          <a:blip r:embed="rId4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8"/>
              </a:ext>
            </a:extLst>
          </a:blip>
          <a:stretch>
            <a:fillRect/>
          </a:stretch>
        </p:blipFill>
        <p:spPr>
          <a:xfrm>
            <a:off x="-979502" y="4734068"/>
            <a:ext cx="535519" cy="53551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4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0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sp>
        <p:nvSpPr>
          <p:cNvPr id="272" name="箭头: 五边形 271">
            <a:extLst>
              <a:ext uri="{FF2B5EF4-FFF2-40B4-BE49-F238E27FC236}">
                <a16:creationId xmlns:a16="http://schemas.microsoft.com/office/drawing/2014/main" id="{A5E10698-E3B4-435D-AC40-043CA079D9D3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9891CD1E-0839-4496-964A-79EADEBC321A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0000000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E859636D-9C2D-4ED1-BD71-5B44219749D5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PA-组合 22">
            <a:extLst>
              <a:ext uri="{FF2B5EF4-FFF2-40B4-BE49-F238E27FC236}">
                <a16:creationId xmlns:a16="http://schemas.microsoft.com/office/drawing/2014/main" id="{E377D212-E377-4B40-B17E-A959AEC9D83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5400000">
            <a:off x="5675981" y="1591423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25" name="PA-直接连接符 4">
              <a:extLst>
                <a:ext uri="{FF2B5EF4-FFF2-40B4-BE49-F238E27FC236}">
                  <a16:creationId xmlns:a16="http://schemas.microsoft.com/office/drawing/2014/main" id="{C6971DC9-43A2-47F3-9A6D-D30A5D9F5F57}"/>
                </a:ext>
              </a:extLst>
            </p:cNvPr>
            <p:cNvCxnSpPr>
              <a:cxnSpLocks/>
            </p:cNvCxnSpPr>
            <p:nvPr>
              <p:custDataLst>
                <p:tags r:id="rId45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-直接连接符 8">
              <a:extLst>
                <a:ext uri="{FF2B5EF4-FFF2-40B4-BE49-F238E27FC236}">
                  <a16:creationId xmlns:a16="http://schemas.microsoft.com/office/drawing/2014/main" id="{BEE16DDE-F08D-490B-A653-FB6AF3FD59FD}"/>
                </a:ext>
              </a:extLst>
            </p:cNvPr>
            <p:cNvCxnSpPr>
              <a:cxnSpLocks/>
            </p:cNvCxnSpPr>
            <p:nvPr>
              <p:custDataLst>
                <p:tags r:id="rId45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-直接连接符 10">
              <a:extLst>
                <a:ext uri="{FF2B5EF4-FFF2-40B4-BE49-F238E27FC236}">
                  <a16:creationId xmlns:a16="http://schemas.microsoft.com/office/drawing/2014/main" id="{E5505791-13A8-4AE8-910B-F86C9DEAF085}"/>
                </a:ext>
              </a:extLst>
            </p:cNvPr>
            <p:cNvCxnSpPr>
              <a:cxnSpLocks/>
            </p:cNvCxnSpPr>
            <p:nvPr>
              <p:custDataLst>
                <p:tags r:id="rId45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PA-组合 27">
            <a:extLst>
              <a:ext uri="{FF2B5EF4-FFF2-40B4-BE49-F238E27FC236}">
                <a16:creationId xmlns:a16="http://schemas.microsoft.com/office/drawing/2014/main" id="{33705D8F-1502-48D7-B261-AF4D2E9DB1A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211484" y="905835"/>
            <a:ext cx="1679215" cy="1667103"/>
            <a:chOff x="6241924" y="2495913"/>
            <a:chExt cx="1679215" cy="1667103"/>
          </a:xfrm>
        </p:grpSpPr>
        <p:sp>
          <p:nvSpPr>
            <p:cNvPr id="29" name="PA-矩形 28">
              <a:extLst>
                <a:ext uri="{FF2B5EF4-FFF2-40B4-BE49-F238E27FC236}">
                  <a16:creationId xmlns:a16="http://schemas.microsoft.com/office/drawing/2014/main" id="{E3382FC9-C197-47B7-B936-8F28E691B80D}"/>
                </a:ext>
              </a:extLst>
            </p:cNvPr>
            <p:cNvSpPr/>
            <p:nvPr>
              <p:custDataLst>
                <p:tags r:id="rId44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矩形 29">
              <a:extLst>
                <a:ext uri="{FF2B5EF4-FFF2-40B4-BE49-F238E27FC236}">
                  <a16:creationId xmlns:a16="http://schemas.microsoft.com/office/drawing/2014/main" id="{3D985B7F-C6A6-4748-869C-E1A1F2CD0150}"/>
                </a:ext>
              </a:extLst>
            </p:cNvPr>
            <p:cNvSpPr/>
            <p:nvPr>
              <p:custDataLst>
                <p:tags r:id="rId44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-矩形 30">
              <a:extLst>
                <a:ext uri="{FF2B5EF4-FFF2-40B4-BE49-F238E27FC236}">
                  <a16:creationId xmlns:a16="http://schemas.microsoft.com/office/drawing/2014/main" id="{6BE3AB5D-AC6C-4D6B-AA1A-1F8C02334E82}"/>
                </a:ext>
              </a:extLst>
            </p:cNvPr>
            <p:cNvSpPr/>
            <p:nvPr>
              <p:custDataLst>
                <p:tags r:id="rId44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-矩形 31">
              <a:extLst>
                <a:ext uri="{FF2B5EF4-FFF2-40B4-BE49-F238E27FC236}">
                  <a16:creationId xmlns:a16="http://schemas.microsoft.com/office/drawing/2014/main" id="{2102C084-6C91-480D-A2B3-F931D01478DD}"/>
                </a:ext>
              </a:extLst>
            </p:cNvPr>
            <p:cNvSpPr/>
            <p:nvPr>
              <p:custDataLst>
                <p:tags r:id="rId44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矩形 32">
              <a:extLst>
                <a:ext uri="{FF2B5EF4-FFF2-40B4-BE49-F238E27FC236}">
                  <a16:creationId xmlns:a16="http://schemas.microsoft.com/office/drawing/2014/main" id="{E8355728-A0D5-4614-9640-58B87702A638}"/>
                </a:ext>
              </a:extLst>
            </p:cNvPr>
            <p:cNvSpPr/>
            <p:nvPr>
              <p:custDataLst>
                <p:tags r:id="rId44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PA-矩形 33">
              <a:extLst>
                <a:ext uri="{FF2B5EF4-FFF2-40B4-BE49-F238E27FC236}">
                  <a16:creationId xmlns:a16="http://schemas.microsoft.com/office/drawing/2014/main" id="{E2730BCF-1D4B-41F8-9DDE-F7E6C41B81C4}"/>
                </a:ext>
              </a:extLst>
            </p:cNvPr>
            <p:cNvSpPr/>
            <p:nvPr>
              <p:custDataLst>
                <p:tags r:id="rId45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-矩形 34">
              <a:extLst>
                <a:ext uri="{FF2B5EF4-FFF2-40B4-BE49-F238E27FC236}">
                  <a16:creationId xmlns:a16="http://schemas.microsoft.com/office/drawing/2014/main" id="{81610DA3-13F5-4EFA-BBBF-EA6580F255E7}"/>
                </a:ext>
              </a:extLst>
            </p:cNvPr>
            <p:cNvSpPr/>
            <p:nvPr>
              <p:custDataLst>
                <p:tags r:id="rId45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PA-组合 22">
            <a:extLst>
              <a:ext uri="{FF2B5EF4-FFF2-40B4-BE49-F238E27FC236}">
                <a16:creationId xmlns:a16="http://schemas.microsoft.com/office/drawing/2014/main" id="{87E10C34-FCBD-4F86-824F-59BAB8B2B9F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rot="5400000">
            <a:off x="5677121" y="173146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37" name="PA-直接连接符 4">
              <a:extLst>
                <a:ext uri="{FF2B5EF4-FFF2-40B4-BE49-F238E27FC236}">
                  <a16:creationId xmlns:a16="http://schemas.microsoft.com/office/drawing/2014/main" id="{C99C87BC-29C3-4D39-9159-6D070710D0FE}"/>
                </a:ext>
              </a:extLst>
            </p:cNvPr>
            <p:cNvCxnSpPr>
              <a:cxnSpLocks/>
            </p:cNvCxnSpPr>
            <p:nvPr>
              <p:custDataLst>
                <p:tags r:id="rId44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-直接连接符 8">
              <a:extLst>
                <a:ext uri="{FF2B5EF4-FFF2-40B4-BE49-F238E27FC236}">
                  <a16:creationId xmlns:a16="http://schemas.microsoft.com/office/drawing/2014/main" id="{09F5F389-CD40-49A0-86B4-3C6C1DA6C075}"/>
                </a:ext>
              </a:extLst>
            </p:cNvPr>
            <p:cNvCxnSpPr>
              <a:cxnSpLocks/>
            </p:cNvCxnSpPr>
            <p:nvPr>
              <p:custDataLst>
                <p:tags r:id="rId44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-直接连接符 10">
              <a:extLst>
                <a:ext uri="{FF2B5EF4-FFF2-40B4-BE49-F238E27FC236}">
                  <a16:creationId xmlns:a16="http://schemas.microsoft.com/office/drawing/2014/main" id="{BC6DBF6E-5A01-426B-9B26-2E853529EA07}"/>
                </a:ext>
              </a:extLst>
            </p:cNvPr>
            <p:cNvCxnSpPr>
              <a:cxnSpLocks/>
            </p:cNvCxnSpPr>
            <p:nvPr>
              <p:custDataLst>
                <p:tags r:id="rId44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PA-组合 27">
            <a:extLst>
              <a:ext uri="{FF2B5EF4-FFF2-40B4-BE49-F238E27FC236}">
                <a16:creationId xmlns:a16="http://schemas.microsoft.com/office/drawing/2014/main" id="{588FE625-B496-4237-955D-61478D45607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212624" y="1045879"/>
            <a:ext cx="1679215" cy="1667103"/>
            <a:chOff x="6241924" y="2495913"/>
            <a:chExt cx="1679215" cy="1667103"/>
          </a:xfrm>
        </p:grpSpPr>
        <p:sp>
          <p:nvSpPr>
            <p:cNvPr id="41" name="PA-矩形 28">
              <a:extLst>
                <a:ext uri="{FF2B5EF4-FFF2-40B4-BE49-F238E27FC236}">
                  <a16:creationId xmlns:a16="http://schemas.microsoft.com/office/drawing/2014/main" id="{268BE1E0-2CAB-4609-AE63-ED28E2F4BE91}"/>
                </a:ext>
              </a:extLst>
            </p:cNvPr>
            <p:cNvSpPr/>
            <p:nvPr>
              <p:custDataLst>
                <p:tags r:id="rId43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PA-矩形 29">
              <a:extLst>
                <a:ext uri="{FF2B5EF4-FFF2-40B4-BE49-F238E27FC236}">
                  <a16:creationId xmlns:a16="http://schemas.microsoft.com/office/drawing/2014/main" id="{21420AF2-FA08-473B-9EBB-F8CBA76F4022}"/>
                </a:ext>
              </a:extLst>
            </p:cNvPr>
            <p:cNvSpPr/>
            <p:nvPr>
              <p:custDataLst>
                <p:tags r:id="rId43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-矩形 30">
              <a:extLst>
                <a:ext uri="{FF2B5EF4-FFF2-40B4-BE49-F238E27FC236}">
                  <a16:creationId xmlns:a16="http://schemas.microsoft.com/office/drawing/2014/main" id="{0CA93A04-73F2-44BB-A981-67C783CBED04}"/>
                </a:ext>
              </a:extLst>
            </p:cNvPr>
            <p:cNvSpPr/>
            <p:nvPr>
              <p:custDataLst>
                <p:tags r:id="rId43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PA-矩形 31">
              <a:extLst>
                <a:ext uri="{FF2B5EF4-FFF2-40B4-BE49-F238E27FC236}">
                  <a16:creationId xmlns:a16="http://schemas.microsoft.com/office/drawing/2014/main" id="{4D586B5E-BAB4-4F20-B27E-13668AB00503}"/>
                </a:ext>
              </a:extLst>
            </p:cNvPr>
            <p:cNvSpPr/>
            <p:nvPr>
              <p:custDataLst>
                <p:tags r:id="rId43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-矩形 32">
              <a:extLst>
                <a:ext uri="{FF2B5EF4-FFF2-40B4-BE49-F238E27FC236}">
                  <a16:creationId xmlns:a16="http://schemas.microsoft.com/office/drawing/2014/main" id="{760D025E-8AE5-4318-B8A2-EEC24063B604}"/>
                </a:ext>
              </a:extLst>
            </p:cNvPr>
            <p:cNvSpPr/>
            <p:nvPr>
              <p:custDataLst>
                <p:tags r:id="rId43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-矩形 33">
              <a:extLst>
                <a:ext uri="{FF2B5EF4-FFF2-40B4-BE49-F238E27FC236}">
                  <a16:creationId xmlns:a16="http://schemas.microsoft.com/office/drawing/2014/main" id="{241CD07A-A5D2-4E57-92A8-E7332E4ACE27}"/>
                </a:ext>
              </a:extLst>
            </p:cNvPr>
            <p:cNvSpPr/>
            <p:nvPr>
              <p:custDataLst>
                <p:tags r:id="rId44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-矩形 34">
              <a:extLst>
                <a:ext uri="{FF2B5EF4-FFF2-40B4-BE49-F238E27FC236}">
                  <a16:creationId xmlns:a16="http://schemas.microsoft.com/office/drawing/2014/main" id="{57E8F935-1FAB-41F7-AD14-E0DECD4C1506}"/>
                </a:ext>
              </a:extLst>
            </p:cNvPr>
            <p:cNvSpPr/>
            <p:nvPr>
              <p:custDataLst>
                <p:tags r:id="rId44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PA-组合 22">
            <a:extLst>
              <a:ext uri="{FF2B5EF4-FFF2-40B4-BE49-F238E27FC236}">
                <a16:creationId xmlns:a16="http://schemas.microsoft.com/office/drawing/2014/main" id="{8F08CFA6-A0E8-4469-9E96-E496BE33706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rot="5400000">
            <a:off x="5675981" y="1882285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49" name="PA-直接连接符 4">
              <a:extLst>
                <a:ext uri="{FF2B5EF4-FFF2-40B4-BE49-F238E27FC236}">
                  <a16:creationId xmlns:a16="http://schemas.microsoft.com/office/drawing/2014/main" id="{F95BBFB3-5549-473A-B285-DB33929C8D4C}"/>
                </a:ext>
              </a:extLst>
            </p:cNvPr>
            <p:cNvCxnSpPr>
              <a:cxnSpLocks/>
            </p:cNvCxnSpPr>
            <p:nvPr>
              <p:custDataLst>
                <p:tags r:id="rId43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-直接连接符 8">
              <a:extLst>
                <a:ext uri="{FF2B5EF4-FFF2-40B4-BE49-F238E27FC236}">
                  <a16:creationId xmlns:a16="http://schemas.microsoft.com/office/drawing/2014/main" id="{52453CDD-4D63-408D-909B-6B6C980405F3}"/>
                </a:ext>
              </a:extLst>
            </p:cNvPr>
            <p:cNvCxnSpPr>
              <a:cxnSpLocks/>
            </p:cNvCxnSpPr>
            <p:nvPr>
              <p:custDataLst>
                <p:tags r:id="rId43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-直接连接符 10">
              <a:extLst>
                <a:ext uri="{FF2B5EF4-FFF2-40B4-BE49-F238E27FC236}">
                  <a16:creationId xmlns:a16="http://schemas.microsoft.com/office/drawing/2014/main" id="{EE6DAAA3-1F2B-426B-909E-BCB5EDF200B9}"/>
                </a:ext>
              </a:extLst>
            </p:cNvPr>
            <p:cNvCxnSpPr>
              <a:cxnSpLocks/>
            </p:cNvCxnSpPr>
            <p:nvPr>
              <p:custDataLst>
                <p:tags r:id="rId43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PA-组合 27">
            <a:extLst>
              <a:ext uri="{FF2B5EF4-FFF2-40B4-BE49-F238E27FC236}">
                <a16:creationId xmlns:a16="http://schemas.microsoft.com/office/drawing/2014/main" id="{EFB950A3-4ECA-43D3-B84B-7A04E72FBF1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211484" y="1196697"/>
            <a:ext cx="1679215" cy="1667103"/>
            <a:chOff x="6241924" y="2495913"/>
            <a:chExt cx="1679215" cy="1667103"/>
          </a:xfrm>
        </p:grpSpPr>
        <p:sp>
          <p:nvSpPr>
            <p:cNvPr id="53" name="PA-矩形 28">
              <a:extLst>
                <a:ext uri="{FF2B5EF4-FFF2-40B4-BE49-F238E27FC236}">
                  <a16:creationId xmlns:a16="http://schemas.microsoft.com/office/drawing/2014/main" id="{FD412599-9D80-4D6D-9336-9B1F2348F453}"/>
                </a:ext>
              </a:extLst>
            </p:cNvPr>
            <p:cNvSpPr/>
            <p:nvPr>
              <p:custDataLst>
                <p:tags r:id="rId42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-矩形 29">
              <a:extLst>
                <a:ext uri="{FF2B5EF4-FFF2-40B4-BE49-F238E27FC236}">
                  <a16:creationId xmlns:a16="http://schemas.microsoft.com/office/drawing/2014/main" id="{41382DBA-7603-4276-ACE8-34C337711F03}"/>
                </a:ext>
              </a:extLst>
            </p:cNvPr>
            <p:cNvSpPr/>
            <p:nvPr>
              <p:custDataLst>
                <p:tags r:id="rId42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矩形 30">
              <a:extLst>
                <a:ext uri="{FF2B5EF4-FFF2-40B4-BE49-F238E27FC236}">
                  <a16:creationId xmlns:a16="http://schemas.microsoft.com/office/drawing/2014/main" id="{F188ACAF-03CF-4C8A-B80A-88CA3E54F209}"/>
                </a:ext>
              </a:extLst>
            </p:cNvPr>
            <p:cNvSpPr/>
            <p:nvPr>
              <p:custDataLst>
                <p:tags r:id="rId42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矩形 31">
              <a:extLst>
                <a:ext uri="{FF2B5EF4-FFF2-40B4-BE49-F238E27FC236}">
                  <a16:creationId xmlns:a16="http://schemas.microsoft.com/office/drawing/2014/main" id="{41517CDF-36A6-4137-B8F8-1CAE85DD3FC5}"/>
                </a:ext>
              </a:extLst>
            </p:cNvPr>
            <p:cNvSpPr/>
            <p:nvPr>
              <p:custDataLst>
                <p:tags r:id="rId42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矩形 32">
              <a:extLst>
                <a:ext uri="{FF2B5EF4-FFF2-40B4-BE49-F238E27FC236}">
                  <a16:creationId xmlns:a16="http://schemas.microsoft.com/office/drawing/2014/main" id="{0D17D2BD-9F29-4A97-A740-D53A39815FD5}"/>
                </a:ext>
              </a:extLst>
            </p:cNvPr>
            <p:cNvSpPr/>
            <p:nvPr>
              <p:custDataLst>
                <p:tags r:id="rId42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矩形 33">
              <a:extLst>
                <a:ext uri="{FF2B5EF4-FFF2-40B4-BE49-F238E27FC236}">
                  <a16:creationId xmlns:a16="http://schemas.microsoft.com/office/drawing/2014/main" id="{80A56049-FFE4-46EA-AF6A-CA19D3CEF680}"/>
                </a:ext>
              </a:extLst>
            </p:cNvPr>
            <p:cNvSpPr/>
            <p:nvPr>
              <p:custDataLst>
                <p:tags r:id="rId43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PA-矩形 34">
              <a:extLst>
                <a:ext uri="{FF2B5EF4-FFF2-40B4-BE49-F238E27FC236}">
                  <a16:creationId xmlns:a16="http://schemas.microsoft.com/office/drawing/2014/main" id="{1E56DDE8-B187-426A-8C76-BD597570E20A}"/>
                </a:ext>
              </a:extLst>
            </p:cNvPr>
            <p:cNvSpPr/>
            <p:nvPr>
              <p:custDataLst>
                <p:tags r:id="rId43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PA-组合 22">
            <a:extLst>
              <a:ext uri="{FF2B5EF4-FFF2-40B4-BE49-F238E27FC236}">
                <a16:creationId xmlns:a16="http://schemas.microsoft.com/office/drawing/2014/main" id="{D389F10A-2E33-4468-A384-057319897B4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5400000">
            <a:off x="5675981" y="2020520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61" name="PA-直接连接符 4">
              <a:extLst>
                <a:ext uri="{FF2B5EF4-FFF2-40B4-BE49-F238E27FC236}">
                  <a16:creationId xmlns:a16="http://schemas.microsoft.com/office/drawing/2014/main" id="{945A66B5-CD41-427E-9786-41409245379F}"/>
                </a:ext>
              </a:extLst>
            </p:cNvPr>
            <p:cNvCxnSpPr>
              <a:cxnSpLocks/>
            </p:cNvCxnSpPr>
            <p:nvPr>
              <p:custDataLst>
                <p:tags r:id="rId42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PA-直接连接符 8">
              <a:extLst>
                <a:ext uri="{FF2B5EF4-FFF2-40B4-BE49-F238E27FC236}">
                  <a16:creationId xmlns:a16="http://schemas.microsoft.com/office/drawing/2014/main" id="{37184DCD-0053-4D8A-A82C-C1564498A810}"/>
                </a:ext>
              </a:extLst>
            </p:cNvPr>
            <p:cNvCxnSpPr>
              <a:cxnSpLocks/>
            </p:cNvCxnSpPr>
            <p:nvPr>
              <p:custDataLst>
                <p:tags r:id="rId42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PA-直接连接符 10">
              <a:extLst>
                <a:ext uri="{FF2B5EF4-FFF2-40B4-BE49-F238E27FC236}">
                  <a16:creationId xmlns:a16="http://schemas.microsoft.com/office/drawing/2014/main" id="{E0D82D2D-06D6-41D0-B40D-1C811DCC4375}"/>
                </a:ext>
              </a:extLst>
            </p:cNvPr>
            <p:cNvCxnSpPr>
              <a:cxnSpLocks/>
            </p:cNvCxnSpPr>
            <p:nvPr>
              <p:custDataLst>
                <p:tags r:id="rId42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PA-组合 27">
            <a:extLst>
              <a:ext uri="{FF2B5EF4-FFF2-40B4-BE49-F238E27FC236}">
                <a16:creationId xmlns:a16="http://schemas.microsoft.com/office/drawing/2014/main" id="{3771A694-2778-487B-AB9D-C0E743C2CCE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211484" y="1334932"/>
            <a:ext cx="1679215" cy="1667103"/>
            <a:chOff x="6241924" y="2495913"/>
            <a:chExt cx="1679215" cy="1667103"/>
          </a:xfrm>
        </p:grpSpPr>
        <p:sp>
          <p:nvSpPr>
            <p:cNvPr id="65" name="PA-矩形 28">
              <a:extLst>
                <a:ext uri="{FF2B5EF4-FFF2-40B4-BE49-F238E27FC236}">
                  <a16:creationId xmlns:a16="http://schemas.microsoft.com/office/drawing/2014/main" id="{3FCF1A99-D174-40F2-A187-2B13ADE096D8}"/>
                </a:ext>
              </a:extLst>
            </p:cNvPr>
            <p:cNvSpPr/>
            <p:nvPr>
              <p:custDataLst>
                <p:tags r:id="rId41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PA-矩形 29">
              <a:extLst>
                <a:ext uri="{FF2B5EF4-FFF2-40B4-BE49-F238E27FC236}">
                  <a16:creationId xmlns:a16="http://schemas.microsoft.com/office/drawing/2014/main" id="{9D9A6822-8DF8-43C2-A944-E9544EAA033B}"/>
                </a:ext>
              </a:extLst>
            </p:cNvPr>
            <p:cNvSpPr/>
            <p:nvPr>
              <p:custDataLst>
                <p:tags r:id="rId41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PA-矩形 30">
              <a:extLst>
                <a:ext uri="{FF2B5EF4-FFF2-40B4-BE49-F238E27FC236}">
                  <a16:creationId xmlns:a16="http://schemas.microsoft.com/office/drawing/2014/main" id="{80B72ED5-0067-4BDB-8144-497265D88C87}"/>
                </a:ext>
              </a:extLst>
            </p:cNvPr>
            <p:cNvSpPr/>
            <p:nvPr>
              <p:custDataLst>
                <p:tags r:id="rId41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PA-矩形 31">
              <a:extLst>
                <a:ext uri="{FF2B5EF4-FFF2-40B4-BE49-F238E27FC236}">
                  <a16:creationId xmlns:a16="http://schemas.microsoft.com/office/drawing/2014/main" id="{01CC1909-E05A-4D73-BB30-F8145C034953}"/>
                </a:ext>
              </a:extLst>
            </p:cNvPr>
            <p:cNvSpPr/>
            <p:nvPr>
              <p:custDataLst>
                <p:tags r:id="rId41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PA-矩形 32">
              <a:extLst>
                <a:ext uri="{FF2B5EF4-FFF2-40B4-BE49-F238E27FC236}">
                  <a16:creationId xmlns:a16="http://schemas.microsoft.com/office/drawing/2014/main" id="{4E34421F-5CDC-4371-AB04-47021D63754C}"/>
                </a:ext>
              </a:extLst>
            </p:cNvPr>
            <p:cNvSpPr/>
            <p:nvPr>
              <p:custDataLst>
                <p:tags r:id="rId41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PA-矩形 33">
              <a:extLst>
                <a:ext uri="{FF2B5EF4-FFF2-40B4-BE49-F238E27FC236}">
                  <a16:creationId xmlns:a16="http://schemas.microsoft.com/office/drawing/2014/main" id="{E2F151FD-E205-4C8A-971D-D743ECDBD802}"/>
                </a:ext>
              </a:extLst>
            </p:cNvPr>
            <p:cNvSpPr/>
            <p:nvPr>
              <p:custDataLst>
                <p:tags r:id="rId42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PA-矩形 34">
              <a:extLst>
                <a:ext uri="{FF2B5EF4-FFF2-40B4-BE49-F238E27FC236}">
                  <a16:creationId xmlns:a16="http://schemas.microsoft.com/office/drawing/2014/main" id="{CCCB901E-0CC6-4D5E-B2ED-4EB24667EB9D}"/>
                </a:ext>
              </a:extLst>
            </p:cNvPr>
            <p:cNvSpPr/>
            <p:nvPr>
              <p:custDataLst>
                <p:tags r:id="rId42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PA-组合 22">
            <a:extLst>
              <a:ext uri="{FF2B5EF4-FFF2-40B4-BE49-F238E27FC236}">
                <a16:creationId xmlns:a16="http://schemas.microsoft.com/office/drawing/2014/main" id="{7E8CAB8E-8BC9-45A9-85B3-A8B43A4A745F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 rot="5400000">
            <a:off x="5675981" y="2166016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73" name="PA-直接连接符 4">
              <a:extLst>
                <a:ext uri="{FF2B5EF4-FFF2-40B4-BE49-F238E27FC236}">
                  <a16:creationId xmlns:a16="http://schemas.microsoft.com/office/drawing/2014/main" id="{C3CB7AE4-D063-4C04-B654-0D70629D5F4B}"/>
                </a:ext>
              </a:extLst>
            </p:cNvPr>
            <p:cNvCxnSpPr>
              <a:cxnSpLocks/>
            </p:cNvCxnSpPr>
            <p:nvPr>
              <p:custDataLst>
                <p:tags r:id="rId41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PA-直接连接符 8">
              <a:extLst>
                <a:ext uri="{FF2B5EF4-FFF2-40B4-BE49-F238E27FC236}">
                  <a16:creationId xmlns:a16="http://schemas.microsoft.com/office/drawing/2014/main" id="{FDBE8898-F91A-4B9F-A123-25C4C8C281B4}"/>
                </a:ext>
              </a:extLst>
            </p:cNvPr>
            <p:cNvCxnSpPr>
              <a:cxnSpLocks/>
            </p:cNvCxnSpPr>
            <p:nvPr>
              <p:custDataLst>
                <p:tags r:id="rId41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PA-直接连接符 10">
              <a:extLst>
                <a:ext uri="{FF2B5EF4-FFF2-40B4-BE49-F238E27FC236}">
                  <a16:creationId xmlns:a16="http://schemas.microsoft.com/office/drawing/2014/main" id="{1356FB16-4637-4A00-9DC9-C9740CCE9B9E}"/>
                </a:ext>
              </a:extLst>
            </p:cNvPr>
            <p:cNvCxnSpPr>
              <a:cxnSpLocks/>
            </p:cNvCxnSpPr>
            <p:nvPr>
              <p:custDataLst>
                <p:tags r:id="rId41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PA-组合 27">
            <a:extLst>
              <a:ext uri="{FF2B5EF4-FFF2-40B4-BE49-F238E27FC236}">
                <a16:creationId xmlns:a16="http://schemas.microsoft.com/office/drawing/2014/main" id="{4DE11D4F-9BD5-46C7-BC5B-1E69965420D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211484" y="1480428"/>
            <a:ext cx="1679215" cy="1667103"/>
            <a:chOff x="6241924" y="2495913"/>
            <a:chExt cx="1679215" cy="1667103"/>
          </a:xfrm>
        </p:grpSpPr>
        <p:sp>
          <p:nvSpPr>
            <p:cNvPr id="77" name="PA-矩形 28">
              <a:extLst>
                <a:ext uri="{FF2B5EF4-FFF2-40B4-BE49-F238E27FC236}">
                  <a16:creationId xmlns:a16="http://schemas.microsoft.com/office/drawing/2014/main" id="{BA00D900-BB5F-4B7E-8CBA-7FEE482FE88B}"/>
                </a:ext>
              </a:extLst>
            </p:cNvPr>
            <p:cNvSpPr/>
            <p:nvPr>
              <p:custDataLst>
                <p:tags r:id="rId40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PA-矩形 29">
              <a:extLst>
                <a:ext uri="{FF2B5EF4-FFF2-40B4-BE49-F238E27FC236}">
                  <a16:creationId xmlns:a16="http://schemas.microsoft.com/office/drawing/2014/main" id="{02ED9E4E-3A85-40F2-9A1A-001D4C7FA347}"/>
                </a:ext>
              </a:extLst>
            </p:cNvPr>
            <p:cNvSpPr/>
            <p:nvPr>
              <p:custDataLst>
                <p:tags r:id="rId40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PA-矩形 30">
              <a:extLst>
                <a:ext uri="{FF2B5EF4-FFF2-40B4-BE49-F238E27FC236}">
                  <a16:creationId xmlns:a16="http://schemas.microsoft.com/office/drawing/2014/main" id="{C1A776AB-BE8C-4AB0-BF3C-FEED189F9C6F}"/>
                </a:ext>
              </a:extLst>
            </p:cNvPr>
            <p:cNvSpPr/>
            <p:nvPr>
              <p:custDataLst>
                <p:tags r:id="rId40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PA-矩形 31">
              <a:extLst>
                <a:ext uri="{FF2B5EF4-FFF2-40B4-BE49-F238E27FC236}">
                  <a16:creationId xmlns:a16="http://schemas.microsoft.com/office/drawing/2014/main" id="{6AC5438E-2A7D-4118-9ADE-FB5C7B72C55F}"/>
                </a:ext>
              </a:extLst>
            </p:cNvPr>
            <p:cNvSpPr/>
            <p:nvPr>
              <p:custDataLst>
                <p:tags r:id="rId40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PA-矩形 32">
              <a:extLst>
                <a:ext uri="{FF2B5EF4-FFF2-40B4-BE49-F238E27FC236}">
                  <a16:creationId xmlns:a16="http://schemas.microsoft.com/office/drawing/2014/main" id="{195C9E03-8673-4CC6-9DF3-75E1F0C2B4FF}"/>
                </a:ext>
              </a:extLst>
            </p:cNvPr>
            <p:cNvSpPr/>
            <p:nvPr>
              <p:custDataLst>
                <p:tags r:id="rId40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PA-矩形 33">
              <a:extLst>
                <a:ext uri="{FF2B5EF4-FFF2-40B4-BE49-F238E27FC236}">
                  <a16:creationId xmlns:a16="http://schemas.microsoft.com/office/drawing/2014/main" id="{479247C9-B7E5-48EC-BA47-E3699BFA6BA6}"/>
                </a:ext>
              </a:extLst>
            </p:cNvPr>
            <p:cNvSpPr/>
            <p:nvPr>
              <p:custDataLst>
                <p:tags r:id="rId41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PA-矩形 34">
              <a:extLst>
                <a:ext uri="{FF2B5EF4-FFF2-40B4-BE49-F238E27FC236}">
                  <a16:creationId xmlns:a16="http://schemas.microsoft.com/office/drawing/2014/main" id="{ABE052F0-9E61-45D9-8526-48C0B5732251}"/>
                </a:ext>
              </a:extLst>
            </p:cNvPr>
            <p:cNvSpPr/>
            <p:nvPr>
              <p:custDataLst>
                <p:tags r:id="rId41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PA-组合 22">
            <a:extLst>
              <a:ext uri="{FF2B5EF4-FFF2-40B4-BE49-F238E27FC236}">
                <a16:creationId xmlns:a16="http://schemas.microsoft.com/office/drawing/2014/main" id="{954DAC74-3D80-4700-ADA1-3988A248131A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 rot="5400000">
            <a:off x="5675981" y="2314001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85" name="PA-直接连接符 4">
              <a:extLst>
                <a:ext uri="{FF2B5EF4-FFF2-40B4-BE49-F238E27FC236}">
                  <a16:creationId xmlns:a16="http://schemas.microsoft.com/office/drawing/2014/main" id="{3952FF26-C4F8-4C28-B6EC-AACC61717B11}"/>
                </a:ext>
              </a:extLst>
            </p:cNvPr>
            <p:cNvCxnSpPr>
              <a:cxnSpLocks/>
            </p:cNvCxnSpPr>
            <p:nvPr>
              <p:custDataLst>
                <p:tags r:id="rId40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PA-直接连接符 8">
              <a:extLst>
                <a:ext uri="{FF2B5EF4-FFF2-40B4-BE49-F238E27FC236}">
                  <a16:creationId xmlns:a16="http://schemas.microsoft.com/office/drawing/2014/main" id="{946E0B7F-026B-414A-A6CD-F6B4CDDB3E56}"/>
                </a:ext>
              </a:extLst>
            </p:cNvPr>
            <p:cNvCxnSpPr>
              <a:cxnSpLocks/>
            </p:cNvCxnSpPr>
            <p:nvPr>
              <p:custDataLst>
                <p:tags r:id="rId40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PA-直接连接符 10">
              <a:extLst>
                <a:ext uri="{FF2B5EF4-FFF2-40B4-BE49-F238E27FC236}">
                  <a16:creationId xmlns:a16="http://schemas.microsoft.com/office/drawing/2014/main" id="{8838E8E1-DE7B-4A0F-ACA9-A0F749FC9C7B}"/>
                </a:ext>
              </a:extLst>
            </p:cNvPr>
            <p:cNvCxnSpPr>
              <a:cxnSpLocks/>
            </p:cNvCxnSpPr>
            <p:nvPr>
              <p:custDataLst>
                <p:tags r:id="rId40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PA-组合 27">
            <a:extLst>
              <a:ext uri="{FF2B5EF4-FFF2-40B4-BE49-F238E27FC236}">
                <a16:creationId xmlns:a16="http://schemas.microsoft.com/office/drawing/2014/main" id="{DB6C7908-34F5-478A-BF17-8D0C592F394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5211484" y="1628413"/>
            <a:ext cx="1679215" cy="1667103"/>
            <a:chOff x="6241924" y="2495913"/>
            <a:chExt cx="1679215" cy="1667103"/>
          </a:xfrm>
        </p:grpSpPr>
        <p:sp>
          <p:nvSpPr>
            <p:cNvPr id="89" name="PA-矩形 28">
              <a:extLst>
                <a:ext uri="{FF2B5EF4-FFF2-40B4-BE49-F238E27FC236}">
                  <a16:creationId xmlns:a16="http://schemas.microsoft.com/office/drawing/2014/main" id="{41D6F28A-DB3A-467F-BB8A-2E94C748CE65}"/>
                </a:ext>
              </a:extLst>
            </p:cNvPr>
            <p:cNvSpPr/>
            <p:nvPr>
              <p:custDataLst>
                <p:tags r:id="rId39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PA-矩形 29">
              <a:extLst>
                <a:ext uri="{FF2B5EF4-FFF2-40B4-BE49-F238E27FC236}">
                  <a16:creationId xmlns:a16="http://schemas.microsoft.com/office/drawing/2014/main" id="{B4D41C82-A2EC-4B6F-AB1F-8AB5445EC8CC}"/>
                </a:ext>
              </a:extLst>
            </p:cNvPr>
            <p:cNvSpPr/>
            <p:nvPr>
              <p:custDataLst>
                <p:tags r:id="rId39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PA-矩形 30">
              <a:extLst>
                <a:ext uri="{FF2B5EF4-FFF2-40B4-BE49-F238E27FC236}">
                  <a16:creationId xmlns:a16="http://schemas.microsoft.com/office/drawing/2014/main" id="{2D4F366B-FDF3-479D-AE3D-0B019170FEF2}"/>
                </a:ext>
              </a:extLst>
            </p:cNvPr>
            <p:cNvSpPr/>
            <p:nvPr>
              <p:custDataLst>
                <p:tags r:id="rId39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PA-矩形 31">
              <a:extLst>
                <a:ext uri="{FF2B5EF4-FFF2-40B4-BE49-F238E27FC236}">
                  <a16:creationId xmlns:a16="http://schemas.microsoft.com/office/drawing/2014/main" id="{DEF2E261-7A37-4C3D-B4C1-721EDE41940D}"/>
                </a:ext>
              </a:extLst>
            </p:cNvPr>
            <p:cNvSpPr/>
            <p:nvPr>
              <p:custDataLst>
                <p:tags r:id="rId39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PA-矩形 32">
              <a:extLst>
                <a:ext uri="{FF2B5EF4-FFF2-40B4-BE49-F238E27FC236}">
                  <a16:creationId xmlns:a16="http://schemas.microsoft.com/office/drawing/2014/main" id="{69FE70B8-B8F5-4037-BD76-1111D242BE60}"/>
                </a:ext>
              </a:extLst>
            </p:cNvPr>
            <p:cNvSpPr/>
            <p:nvPr>
              <p:custDataLst>
                <p:tags r:id="rId39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PA-矩形 33">
              <a:extLst>
                <a:ext uri="{FF2B5EF4-FFF2-40B4-BE49-F238E27FC236}">
                  <a16:creationId xmlns:a16="http://schemas.microsoft.com/office/drawing/2014/main" id="{222048FD-C254-44FD-AD44-CC58E0EA7620}"/>
                </a:ext>
              </a:extLst>
            </p:cNvPr>
            <p:cNvSpPr/>
            <p:nvPr>
              <p:custDataLst>
                <p:tags r:id="rId40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PA-矩形 34">
              <a:extLst>
                <a:ext uri="{FF2B5EF4-FFF2-40B4-BE49-F238E27FC236}">
                  <a16:creationId xmlns:a16="http://schemas.microsoft.com/office/drawing/2014/main" id="{569CEF28-110A-4084-B86C-2389F10B0BE4}"/>
                </a:ext>
              </a:extLst>
            </p:cNvPr>
            <p:cNvSpPr/>
            <p:nvPr>
              <p:custDataLst>
                <p:tags r:id="rId40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PA-组合 22">
            <a:extLst>
              <a:ext uri="{FF2B5EF4-FFF2-40B4-BE49-F238E27FC236}">
                <a16:creationId xmlns:a16="http://schemas.microsoft.com/office/drawing/2014/main" id="{3EFDAA6C-7271-432E-BC32-AE57C1787F2C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 rot="5400000">
            <a:off x="5675981" y="245312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97" name="PA-直接连接符 4">
              <a:extLst>
                <a:ext uri="{FF2B5EF4-FFF2-40B4-BE49-F238E27FC236}">
                  <a16:creationId xmlns:a16="http://schemas.microsoft.com/office/drawing/2014/main" id="{BD3B4EE1-8479-43FF-AD85-39C2A82660C4}"/>
                </a:ext>
              </a:extLst>
            </p:cNvPr>
            <p:cNvCxnSpPr>
              <a:cxnSpLocks/>
            </p:cNvCxnSpPr>
            <p:nvPr>
              <p:custDataLst>
                <p:tags r:id="rId39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PA-直接连接符 8">
              <a:extLst>
                <a:ext uri="{FF2B5EF4-FFF2-40B4-BE49-F238E27FC236}">
                  <a16:creationId xmlns:a16="http://schemas.microsoft.com/office/drawing/2014/main" id="{444983DC-2CA9-4A66-802E-70CB05E69240}"/>
                </a:ext>
              </a:extLst>
            </p:cNvPr>
            <p:cNvCxnSpPr>
              <a:cxnSpLocks/>
            </p:cNvCxnSpPr>
            <p:nvPr>
              <p:custDataLst>
                <p:tags r:id="rId39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PA-直接连接符 10">
              <a:extLst>
                <a:ext uri="{FF2B5EF4-FFF2-40B4-BE49-F238E27FC236}">
                  <a16:creationId xmlns:a16="http://schemas.microsoft.com/office/drawing/2014/main" id="{BE24E560-F264-45A0-8206-61A70CD903B9}"/>
                </a:ext>
              </a:extLst>
            </p:cNvPr>
            <p:cNvCxnSpPr>
              <a:cxnSpLocks/>
            </p:cNvCxnSpPr>
            <p:nvPr>
              <p:custDataLst>
                <p:tags r:id="rId39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PA-组合 27">
            <a:extLst>
              <a:ext uri="{FF2B5EF4-FFF2-40B4-BE49-F238E27FC236}">
                <a16:creationId xmlns:a16="http://schemas.microsoft.com/office/drawing/2014/main" id="{CE25E890-F2E4-4626-B85C-A1D260C9DE67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5211484" y="1767539"/>
            <a:ext cx="1679215" cy="1667103"/>
            <a:chOff x="6241924" y="2495913"/>
            <a:chExt cx="1679215" cy="1667103"/>
          </a:xfrm>
        </p:grpSpPr>
        <p:sp>
          <p:nvSpPr>
            <p:cNvPr id="101" name="PA-矩形 28">
              <a:extLst>
                <a:ext uri="{FF2B5EF4-FFF2-40B4-BE49-F238E27FC236}">
                  <a16:creationId xmlns:a16="http://schemas.microsoft.com/office/drawing/2014/main" id="{26F50206-1577-4D5D-B9D3-87A3634806F9}"/>
                </a:ext>
              </a:extLst>
            </p:cNvPr>
            <p:cNvSpPr/>
            <p:nvPr>
              <p:custDataLst>
                <p:tags r:id="rId38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PA-矩形 29">
              <a:extLst>
                <a:ext uri="{FF2B5EF4-FFF2-40B4-BE49-F238E27FC236}">
                  <a16:creationId xmlns:a16="http://schemas.microsoft.com/office/drawing/2014/main" id="{41DEFD20-8F78-4CDE-A6C4-702089BC1CEB}"/>
                </a:ext>
              </a:extLst>
            </p:cNvPr>
            <p:cNvSpPr/>
            <p:nvPr>
              <p:custDataLst>
                <p:tags r:id="rId38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PA-矩形 30">
              <a:extLst>
                <a:ext uri="{FF2B5EF4-FFF2-40B4-BE49-F238E27FC236}">
                  <a16:creationId xmlns:a16="http://schemas.microsoft.com/office/drawing/2014/main" id="{220D7003-F516-41FE-8E2B-E2016C23A00B}"/>
                </a:ext>
              </a:extLst>
            </p:cNvPr>
            <p:cNvSpPr/>
            <p:nvPr>
              <p:custDataLst>
                <p:tags r:id="rId38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PA-矩形 31">
              <a:extLst>
                <a:ext uri="{FF2B5EF4-FFF2-40B4-BE49-F238E27FC236}">
                  <a16:creationId xmlns:a16="http://schemas.microsoft.com/office/drawing/2014/main" id="{F8B3E267-0955-47F3-ACFB-C82AC90DB7C1}"/>
                </a:ext>
              </a:extLst>
            </p:cNvPr>
            <p:cNvSpPr/>
            <p:nvPr>
              <p:custDataLst>
                <p:tags r:id="rId38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PA-矩形 32">
              <a:extLst>
                <a:ext uri="{FF2B5EF4-FFF2-40B4-BE49-F238E27FC236}">
                  <a16:creationId xmlns:a16="http://schemas.microsoft.com/office/drawing/2014/main" id="{2016238A-8498-4348-8E29-CBBDA1F59620}"/>
                </a:ext>
              </a:extLst>
            </p:cNvPr>
            <p:cNvSpPr/>
            <p:nvPr>
              <p:custDataLst>
                <p:tags r:id="rId38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PA-矩形 33">
              <a:extLst>
                <a:ext uri="{FF2B5EF4-FFF2-40B4-BE49-F238E27FC236}">
                  <a16:creationId xmlns:a16="http://schemas.microsoft.com/office/drawing/2014/main" id="{C319543A-ABBD-4A93-BAAC-A20144333FD5}"/>
                </a:ext>
              </a:extLst>
            </p:cNvPr>
            <p:cNvSpPr/>
            <p:nvPr>
              <p:custDataLst>
                <p:tags r:id="rId39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PA-矩形 34">
              <a:extLst>
                <a:ext uri="{FF2B5EF4-FFF2-40B4-BE49-F238E27FC236}">
                  <a16:creationId xmlns:a16="http://schemas.microsoft.com/office/drawing/2014/main" id="{6849A7CF-E871-4823-9CAD-AD1B1CED7C94}"/>
                </a:ext>
              </a:extLst>
            </p:cNvPr>
            <p:cNvSpPr/>
            <p:nvPr>
              <p:custDataLst>
                <p:tags r:id="rId39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PA-组合 22">
            <a:extLst>
              <a:ext uri="{FF2B5EF4-FFF2-40B4-BE49-F238E27FC236}">
                <a16:creationId xmlns:a16="http://schemas.microsoft.com/office/drawing/2014/main" id="{AD57BA28-EF43-4732-87C2-3B632341777B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 rot="5400000">
            <a:off x="5677121" y="4505264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09" name="PA-直接连接符 4">
              <a:extLst>
                <a:ext uri="{FF2B5EF4-FFF2-40B4-BE49-F238E27FC236}">
                  <a16:creationId xmlns:a16="http://schemas.microsoft.com/office/drawing/2014/main" id="{F8D4C29C-F390-45DE-9C1C-B44103E19762}"/>
                </a:ext>
              </a:extLst>
            </p:cNvPr>
            <p:cNvCxnSpPr>
              <a:cxnSpLocks/>
            </p:cNvCxnSpPr>
            <p:nvPr>
              <p:custDataLst>
                <p:tags r:id="rId38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PA-直接连接符 8">
              <a:extLst>
                <a:ext uri="{FF2B5EF4-FFF2-40B4-BE49-F238E27FC236}">
                  <a16:creationId xmlns:a16="http://schemas.microsoft.com/office/drawing/2014/main" id="{35D7C41F-D6C3-4CC8-93EB-0B3FC759364E}"/>
                </a:ext>
              </a:extLst>
            </p:cNvPr>
            <p:cNvCxnSpPr>
              <a:cxnSpLocks/>
            </p:cNvCxnSpPr>
            <p:nvPr>
              <p:custDataLst>
                <p:tags r:id="rId38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PA-直接连接符 10">
              <a:extLst>
                <a:ext uri="{FF2B5EF4-FFF2-40B4-BE49-F238E27FC236}">
                  <a16:creationId xmlns:a16="http://schemas.microsoft.com/office/drawing/2014/main" id="{958FB986-5943-41C6-BCFE-EE268EC63359}"/>
                </a:ext>
              </a:extLst>
            </p:cNvPr>
            <p:cNvCxnSpPr>
              <a:cxnSpLocks/>
            </p:cNvCxnSpPr>
            <p:nvPr>
              <p:custDataLst>
                <p:tags r:id="rId38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PA-组合 27">
            <a:extLst>
              <a:ext uri="{FF2B5EF4-FFF2-40B4-BE49-F238E27FC236}">
                <a16:creationId xmlns:a16="http://schemas.microsoft.com/office/drawing/2014/main" id="{331E2979-FED7-4E78-8F92-F299746BAE3E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5212624" y="3819676"/>
            <a:ext cx="1679215" cy="1667103"/>
            <a:chOff x="6241924" y="2495913"/>
            <a:chExt cx="1679215" cy="1667103"/>
          </a:xfrm>
        </p:grpSpPr>
        <p:sp>
          <p:nvSpPr>
            <p:cNvPr id="113" name="PA-矩形 28">
              <a:extLst>
                <a:ext uri="{FF2B5EF4-FFF2-40B4-BE49-F238E27FC236}">
                  <a16:creationId xmlns:a16="http://schemas.microsoft.com/office/drawing/2014/main" id="{FAAA5F22-CBEC-49B4-ADE0-FE8099C14799}"/>
                </a:ext>
              </a:extLst>
            </p:cNvPr>
            <p:cNvSpPr/>
            <p:nvPr>
              <p:custDataLst>
                <p:tags r:id="rId37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PA-矩形 29">
              <a:extLst>
                <a:ext uri="{FF2B5EF4-FFF2-40B4-BE49-F238E27FC236}">
                  <a16:creationId xmlns:a16="http://schemas.microsoft.com/office/drawing/2014/main" id="{518BF150-7E81-4E6C-935B-DB12249A1C9C}"/>
                </a:ext>
              </a:extLst>
            </p:cNvPr>
            <p:cNvSpPr/>
            <p:nvPr>
              <p:custDataLst>
                <p:tags r:id="rId37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PA-矩形 30">
              <a:extLst>
                <a:ext uri="{FF2B5EF4-FFF2-40B4-BE49-F238E27FC236}">
                  <a16:creationId xmlns:a16="http://schemas.microsoft.com/office/drawing/2014/main" id="{4446EF3F-BB63-4D4B-A63C-60C31993676A}"/>
                </a:ext>
              </a:extLst>
            </p:cNvPr>
            <p:cNvSpPr/>
            <p:nvPr>
              <p:custDataLst>
                <p:tags r:id="rId37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PA-矩形 31">
              <a:extLst>
                <a:ext uri="{FF2B5EF4-FFF2-40B4-BE49-F238E27FC236}">
                  <a16:creationId xmlns:a16="http://schemas.microsoft.com/office/drawing/2014/main" id="{C42062BF-62F0-4A86-8828-2ACF2D6FDC3D}"/>
                </a:ext>
              </a:extLst>
            </p:cNvPr>
            <p:cNvSpPr/>
            <p:nvPr>
              <p:custDataLst>
                <p:tags r:id="rId37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PA-矩形 32">
              <a:extLst>
                <a:ext uri="{FF2B5EF4-FFF2-40B4-BE49-F238E27FC236}">
                  <a16:creationId xmlns:a16="http://schemas.microsoft.com/office/drawing/2014/main" id="{BC56CAFF-3B19-4C2F-99C5-C1C38D39BC8A}"/>
                </a:ext>
              </a:extLst>
            </p:cNvPr>
            <p:cNvSpPr/>
            <p:nvPr>
              <p:custDataLst>
                <p:tags r:id="rId37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PA-矩形 33">
              <a:extLst>
                <a:ext uri="{FF2B5EF4-FFF2-40B4-BE49-F238E27FC236}">
                  <a16:creationId xmlns:a16="http://schemas.microsoft.com/office/drawing/2014/main" id="{A7D8BEDD-B05B-4C1F-A37D-1FAA503A9F60}"/>
                </a:ext>
              </a:extLst>
            </p:cNvPr>
            <p:cNvSpPr/>
            <p:nvPr>
              <p:custDataLst>
                <p:tags r:id="rId38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PA-矩形 34">
              <a:extLst>
                <a:ext uri="{FF2B5EF4-FFF2-40B4-BE49-F238E27FC236}">
                  <a16:creationId xmlns:a16="http://schemas.microsoft.com/office/drawing/2014/main" id="{D8C7E16B-08F6-48C3-84FC-2E58103518F1}"/>
                </a:ext>
              </a:extLst>
            </p:cNvPr>
            <p:cNvSpPr/>
            <p:nvPr>
              <p:custDataLst>
                <p:tags r:id="rId38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PA-组合 22">
            <a:extLst>
              <a:ext uri="{FF2B5EF4-FFF2-40B4-BE49-F238E27FC236}">
                <a16:creationId xmlns:a16="http://schemas.microsoft.com/office/drawing/2014/main" id="{77EEE0AD-DE4C-4484-818A-A709EAE6D211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 rot="5400000">
            <a:off x="5678261" y="464530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21" name="PA-直接连接符 4">
              <a:extLst>
                <a:ext uri="{FF2B5EF4-FFF2-40B4-BE49-F238E27FC236}">
                  <a16:creationId xmlns:a16="http://schemas.microsoft.com/office/drawing/2014/main" id="{BCC5CC0B-3EFF-4EBF-88D4-54A25FEBE9A2}"/>
                </a:ext>
              </a:extLst>
            </p:cNvPr>
            <p:cNvCxnSpPr>
              <a:cxnSpLocks/>
            </p:cNvCxnSpPr>
            <p:nvPr>
              <p:custDataLst>
                <p:tags r:id="rId37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PA-直接连接符 8">
              <a:extLst>
                <a:ext uri="{FF2B5EF4-FFF2-40B4-BE49-F238E27FC236}">
                  <a16:creationId xmlns:a16="http://schemas.microsoft.com/office/drawing/2014/main" id="{C210F012-64C2-4D91-8545-A14DF957F438}"/>
                </a:ext>
              </a:extLst>
            </p:cNvPr>
            <p:cNvCxnSpPr>
              <a:cxnSpLocks/>
            </p:cNvCxnSpPr>
            <p:nvPr>
              <p:custDataLst>
                <p:tags r:id="rId37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PA-直接连接符 10">
              <a:extLst>
                <a:ext uri="{FF2B5EF4-FFF2-40B4-BE49-F238E27FC236}">
                  <a16:creationId xmlns:a16="http://schemas.microsoft.com/office/drawing/2014/main" id="{B8703461-5000-4F5A-9CC8-F3503E1A45C0}"/>
                </a:ext>
              </a:extLst>
            </p:cNvPr>
            <p:cNvCxnSpPr>
              <a:cxnSpLocks/>
            </p:cNvCxnSpPr>
            <p:nvPr>
              <p:custDataLst>
                <p:tags r:id="rId37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PA-组合 27">
            <a:extLst>
              <a:ext uri="{FF2B5EF4-FFF2-40B4-BE49-F238E27FC236}">
                <a16:creationId xmlns:a16="http://schemas.microsoft.com/office/drawing/2014/main" id="{0BB7D81C-C2C6-46F3-B626-5B598B20AE04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5213764" y="3959720"/>
            <a:ext cx="1679215" cy="1667103"/>
            <a:chOff x="6241924" y="2495913"/>
            <a:chExt cx="1679215" cy="1667103"/>
          </a:xfrm>
        </p:grpSpPr>
        <p:sp>
          <p:nvSpPr>
            <p:cNvPr id="125" name="PA-矩形 28">
              <a:extLst>
                <a:ext uri="{FF2B5EF4-FFF2-40B4-BE49-F238E27FC236}">
                  <a16:creationId xmlns:a16="http://schemas.microsoft.com/office/drawing/2014/main" id="{CAB9A431-B43F-4360-97DC-543AFCF9DB5C}"/>
                </a:ext>
              </a:extLst>
            </p:cNvPr>
            <p:cNvSpPr/>
            <p:nvPr>
              <p:custDataLst>
                <p:tags r:id="rId36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PA-矩形 29">
              <a:extLst>
                <a:ext uri="{FF2B5EF4-FFF2-40B4-BE49-F238E27FC236}">
                  <a16:creationId xmlns:a16="http://schemas.microsoft.com/office/drawing/2014/main" id="{5584B4CC-2713-48A5-9255-2650D401F95B}"/>
                </a:ext>
              </a:extLst>
            </p:cNvPr>
            <p:cNvSpPr/>
            <p:nvPr>
              <p:custDataLst>
                <p:tags r:id="rId36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PA-矩形 30">
              <a:extLst>
                <a:ext uri="{FF2B5EF4-FFF2-40B4-BE49-F238E27FC236}">
                  <a16:creationId xmlns:a16="http://schemas.microsoft.com/office/drawing/2014/main" id="{11879B1B-4BCF-4754-93C7-99826A71942C}"/>
                </a:ext>
              </a:extLst>
            </p:cNvPr>
            <p:cNvSpPr/>
            <p:nvPr>
              <p:custDataLst>
                <p:tags r:id="rId36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PA-矩形 31">
              <a:extLst>
                <a:ext uri="{FF2B5EF4-FFF2-40B4-BE49-F238E27FC236}">
                  <a16:creationId xmlns:a16="http://schemas.microsoft.com/office/drawing/2014/main" id="{D59296BC-B3C9-4018-B35A-D7DAC42259F2}"/>
                </a:ext>
              </a:extLst>
            </p:cNvPr>
            <p:cNvSpPr/>
            <p:nvPr>
              <p:custDataLst>
                <p:tags r:id="rId36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PA-矩形 32">
              <a:extLst>
                <a:ext uri="{FF2B5EF4-FFF2-40B4-BE49-F238E27FC236}">
                  <a16:creationId xmlns:a16="http://schemas.microsoft.com/office/drawing/2014/main" id="{B0180882-3791-4ACC-ACC9-4189B4D95BE7}"/>
                </a:ext>
              </a:extLst>
            </p:cNvPr>
            <p:cNvSpPr/>
            <p:nvPr>
              <p:custDataLst>
                <p:tags r:id="rId36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PA-矩形 33">
              <a:extLst>
                <a:ext uri="{FF2B5EF4-FFF2-40B4-BE49-F238E27FC236}">
                  <a16:creationId xmlns:a16="http://schemas.microsoft.com/office/drawing/2014/main" id="{9EB444B9-DB55-4DF1-B323-8F93F5739348}"/>
                </a:ext>
              </a:extLst>
            </p:cNvPr>
            <p:cNvSpPr/>
            <p:nvPr>
              <p:custDataLst>
                <p:tags r:id="rId37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PA-矩形 34">
              <a:extLst>
                <a:ext uri="{FF2B5EF4-FFF2-40B4-BE49-F238E27FC236}">
                  <a16:creationId xmlns:a16="http://schemas.microsoft.com/office/drawing/2014/main" id="{16561770-992F-4C6E-BEAF-91A9ABD3C605}"/>
                </a:ext>
              </a:extLst>
            </p:cNvPr>
            <p:cNvSpPr/>
            <p:nvPr>
              <p:custDataLst>
                <p:tags r:id="rId37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PA-组合 22">
            <a:extLst>
              <a:ext uri="{FF2B5EF4-FFF2-40B4-BE49-F238E27FC236}">
                <a16:creationId xmlns:a16="http://schemas.microsoft.com/office/drawing/2014/main" id="{3372FD12-62CB-4072-931A-E4AF9A03B814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 rot="5400000">
            <a:off x="5677121" y="4796126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33" name="PA-直接连接符 4">
              <a:extLst>
                <a:ext uri="{FF2B5EF4-FFF2-40B4-BE49-F238E27FC236}">
                  <a16:creationId xmlns:a16="http://schemas.microsoft.com/office/drawing/2014/main" id="{BCAEDCA1-DD80-4915-807C-0960E3F2324D}"/>
                </a:ext>
              </a:extLst>
            </p:cNvPr>
            <p:cNvCxnSpPr>
              <a:cxnSpLocks/>
            </p:cNvCxnSpPr>
            <p:nvPr>
              <p:custDataLst>
                <p:tags r:id="rId36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PA-直接连接符 8">
              <a:extLst>
                <a:ext uri="{FF2B5EF4-FFF2-40B4-BE49-F238E27FC236}">
                  <a16:creationId xmlns:a16="http://schemas.microsoft.com/office/drawing/2014/main" id="{9F4B8C8A-A0D8-4A01-8BC1-1579B27256D6}"/>
                </a:ext>
              </a:extLst>
            </p:cNvPr>
            <p:cNvCxnSpPr>
              <a:cxnSpLocks/>
            </p:cNvCxnSpPr>
            <p:nvPr>
              <p:custDataLst>
                <p:tags r:id="rId36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PA-直接连接符 10">
              <a:extLst>
                <a:ext uri="{FF2B5EF4-FFF2-40B4-BE49-F238E27FC236}">
                  <a16:creationId xmlns:a16="http://schemas.microsoft.com/office/drawing/2014/main" id="{528FE202-FA68-429A-8A30-5D53945DA4F5}"/>
                </a:ext>
              </a:extLst>
            </p:cNvPr>
            <p:cNvCxnSpPr>
              <a:cxnSpLocks/>
            </p:cNvCxnSpPr>
            <p:nvPr>
              <p:custDataLst>
                <p:tags r:id="rId36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PA-组合 27">
            <a:extLst>
              <a:ext uri="{FF2B5EF4-FFF2-40B4-BE49-F238E27FC236}">
                <a16:creationId xmlns:a16="http://schemas.microsoft.com/office/drawing/2014/main" id="{5A452A08-D31C-49B8-8DC0-EAE319C1C191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5212624" y="4110538"/>
            <a:ext cx="1679215" cy="1667103"/>
            <a:chOff x="6241924" y="2495913"/>
            <a:chExt cx="1679215" cy="1667103"/>
          </a:xfrm>
        </p:grpSpPr>
        <p:sp>
          <p:nvSpPr>
            <p:cNvPr id="137" name="PA-矩形 28">
              <a:extLst>
                <a:ext uri="{FF2B5EF4-FFF2-40B4-BE49-F238E27FC236}">
                  <a16:creationId xmlns:a16="http://schemas.microsoft.com/office/drawing/2014/main" id="{7EDAEB15-E819-4CC6-8F6B-AF9BD74AD4CB}"/>
                </a:ext>
              </a:extLst>
            </p:cNvPr>
            <p:cNvSpPr/>
            <p:nvPr>
              <p:custDataLst>
                <p:tags r:id="rId35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PA-矩形 29">
              <a:extLst>
                <a:ext uri="{FF2B5EF4-FFF2-40B4-BE49-F238E27FC236}">
                  <a16:creationId xmlns:a16="http://schemas.microsoft.com/office/drawing/2014/main" id="{C69031B8-D5D0-4CD0-A4CE-8E3BF74A0F6C}"/>
                </a:ext>
              </a:extLst>
            </p:cNvPr>
            <p:cNvSpPr/>
            <p:nvPr>
              <p:custDataLst>
                <p:tags r:id="rId35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PA-矩形 30">
              <a:extLst>
                <a:ext uri="{FF2B5EF4-FFF2-40B4-BE49-F238E27FC236}">
                  <a16:creationId xmlns:a16="http://schemas.microsoft.com/office/drawing/2014/main" id="{220D2441-4477-43B4-AF42-306F4442A9E8}"/>
                </a:ext>
              </a:extLst>
            </p:cNvPr>
            <p:cNvSpPr/>
            <p:nvPr>
              <p:custDataLst>
                <p:tags r:id="rId35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PA-矩形 31">
              <a:extLst>
                <a:ext uri="{FF2B5EF4-FFF2-40B4-BE49-F238E27FC236}">
                  <a16:creationId xmlns:a16="http://schemas.microsoft.com/office/drawing/2014/main" id="{DE965D0A-910D-4A21-8953-3CBB2D847B3E}"/>
                </a:ext>
              </a:extLst>
            </p:cNvPr>
            <p:cNvSpPr/>
            <p:nvPr>
              <p:custDataLst>
                <p:tags r:id="rId35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PA-矩形 32">
              <a:extLst>
                <a:ext uri="{FF2B5EF4-FFF2-40B4-BE49-F238E27FC236}">
                  <a16:creationId xmlns:a16="http://schemas.microsoft.com/office/drawing/2014/main" id="{E3502023-C19F-4EAF-8C2A-B99F6E97B4EB}"/>
                </a:ext>
              </a:extLst>
            </p:cNvPr>
            <p:cNvSpPr/>
            <p:nvPr>
              <p:custDataLst>
                <p:tags r:id="rId35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PA-矩形 33">
              <a:extLst>
                <a:ext uri="{FF2B5EF4-FFF2-40B4-BE49-F238E27FC236}">
                  <a16:creationId xmlns:a16="http://schemas.microsoft.com/office/drawing/2014/main" id="{0A5EBBE4-3BCB-4BFA-9FB4-61723EB101AB}"/>
                </a:ext>
              </a:extLst>
            </p:cNvPr>
            <p:cNvSpPr/>
            <p:nvPr>
              <p:custDataLst>
                <p:tags r:id="rId36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PA-矩形 34">
              <a:extLst>
                <a:ext uri="{FF2B5EF4-FFF2-40B4-BE49-F238E27FC236}">
                  <a16:creationId xmlns:a16="http://schemas.microsoft.com/office/drawing/2014/main" id="{E0332302-E18E-42DA-9C28-1822E033C133}"/>
                </a:ext>
              </a:extLst>
            </p:cNvPr>
            <p:cNvSpPr/>
            <p:nvPr>
              <p:custDataLst>
                <p:tags r:id="rId36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4" name="PA-组合 22">
            <a:extLst>
              <a:ext uri="{FF2B5EF4-FFF2-40B4-BE49-F238E27FC236}">
                <a16:creationId xmlns:a16="http://schemas.microsoft.com/office/drawing/2014/main" id="{AC0B4CBF-26CC-43C8-9DCE-818FC7FF5E8B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 rot="5400000">
            <a:off x="5677121" y="4934361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45" name="PA-直接连接符 4">
              <a:extLst>
                <a:ext uri="{FF2B5EF4-FFF2-40B4-BE49-F238E27FC236}">
                  <a16:creationId xmlns:a16="http://schemas.microsoft.com/office/drawing/2014/main" id="{0247364E-DB8F-45C1-A6D7-E57FAC115A16}"/>
                </a:ext>
              </a:extLst>
            </p:cNvPr>
            <p:cNvCxnSpPr>
              <a:cxnSpLocks/>
            </p:cNvCxnSpPr>
            <p:nvPr>
              <p:custDataLst>
                <p:tags r:id="rId35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PA-直接连接符 8">
              <a:extLst>
                <a:ext uri="{FF2B5EF4-FFF2-40B4-BE49-F238E27FC236}">
                  <a16:creationId xmlns:a16="http://schemas.microsoft.com/office/drawing/2014/main" id="{E2483556-2A34-4E24-B273-9D3AAB9270AB}"/>
                </a:ext>
              </a:extLst>
            </p:cNvPr>
            <p:cNvCxnSpPr>
              <a:cxnSpLocks/>
            </p:cNvCxnSpPr>
            <p:nvPr>
              <p:custDataLst>
                <p:tags r:id="rId35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PA-直接连接符 10">
              <a:extLst>
                <a:ext uri="{FF2B5EF4-FFF2-40B4-BE49-F238E27FC236}">
                  <a16:creationId xmlns:a16="http://schemas.microsoft.com/office/drawing/2014/main" id="{28BE835A-58A1-440D-856C-51B6E4EDD662}"/>
                </a:ext>
              </a:extLst>
            </p:cNvPr>
            <p:cNvCxnSpPr>
              <a:cxnSpLocks/>
            </p:cNvCxnSpPr>
            <p:nvPr>
              <p:custDataLst>
                <p:tags r:id="rId35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PA-组合 27">
            <a:extLst>
              <a:ext uri="{FF2B5EF4-FFF2-40B4-BE49-F238E27FC236}">
                <a16:creationId xmlns:a16="http://schemas.microsoft.com/office/drawing/2014/main" id="{FECD6ED4-385C-4C67-9E7F-B379BA4F0A4E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5212624" y="4248773"/>
            <a:ext cx="1679215" cy="1667103"/>
            <a:chOff x="6241924" y="2495913"/>
            <a:chExt cx="1679215" cy="1667103"/>
          </a:xfrm>
        </p:grpSpPr>
        <p:sp>
          <p:nvSpPr>
            <p:cNvPr id="149" name="PA-矩形 28">
              <a:extLst>
                <a:ext uri="{FF2B5EF4-FFF2-40B4-BE49-F238E27FC236}">
                  <a16:creationId xmlns:a16="http://schemas.microsoft.com/office/drawing/2014/main" id="{54BB49E8-C80E-4BCF-A7E3-28C67E8DD1CC}"/>
                </a:ext>
              </a:extLst>
            </p:cNvPr>
            <p:cNvSpPr/>
            <p:nvPr>
              <p:custDataLst>
                <p:tags r:id="rId34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PA-矩形 29">
              <a:extLst>
                <a:ext uri="{FF2B5EF4-FFF2-40B4-BE49-F238E27FC236}">
                  <a16:creationId xmlns:a16="http://schemas.microsoft.com/office/drawing/2014/main" id="{0BC921EE-A4D4-423D-B593-7D87EB8ADB80}"/>
                </a:ext>
              </a:extLst>
            </p:cNvPr>
            <p:cNvSpPr/>
            <p:nvPr>
              <p:custDataLst>
                <p:tags r:id="rId34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PA-矩形 30">
              <a:extLst>
                <a:ext uri="{FF2B5EF4-FFF2-40B4-BE49-F238E27FC236}">
                  <a16:creationId xmlns:a16="http://schemas.microsoft.com/office/drawing/2014/main" id="{586E91A9-2291-4ADC-B1E9-A05562677C01}"/>
                </a:ext>
              </a:extLst>
            </p:cNvPr>
            <p:cNvSpPr/>
            <p:nvPr>
              <p:custDataLst>
                <p:tags r:id="rId34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PA-矩形 31">
              <a:extLst>
                <a:ext uri="{FF2B5EF4-FFF2-40B4-BE49-F238E27FC236}">
                  <a16:creationId xmlns:a16="http://schemas.microsoft.com/office/drawing/2014/main" id="{E3A4D6E8-C861-4AD9-B979-A06C751C6FF7}"/>
                </a:ext>
              </a:extLst>
            </p:cNvPr>
            <p:cNvSpPr/>
            <p:nvPr>
              <p:custDataLst>
                <p:tags r:id="rId34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PA-矩形 32">
              <a:extLst>
                <a:ext uri="{FF2B5EF4-FFF2-40B4-BE49-F238E27FC236}">
                  <a16:creationId xmlns:a16="http://schemas.microsoft.com/office/drawing/2014/main" id="{16B3F8A0-4E4F-4B0F-805A-7E8C3800B381}"/>
                </a:ext>
              </a:extLst>
            </p:cNvPr>
            <p:cNvSpPr/>
            <p:nvPr>
              <p:custDataLst>
                <p:tags r:id="rId34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PA-矩形 33">
              <a:extLst>
                <a:ext uri="{FF2B5EF4-FFF2-40B4-BE49-F238E27FC236}">
                  <a16:creationId xmlns:a16="http://schemas.microsoft.com/office/drawing/2014/main" id="{E16198EA-CB21-491A-92B2-702413F3E832}"/>
                </a:ext>
              </a:extLst>
            </p:cNvPr>
            <p:cNvSpPr/>
            <p:nvPr>
              <p:custDataLst>
                <p:tags r:id="rId35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PA-矩形 34">
              <a:extLst>
                <a:ext uri="{FF2B5EF4-FFF2-40B4-BE49-F238E27FC236}">
                  <a16:creationId xmlns:a16="http://schemas.microsoft.com/office/drawing/2014/main" id="{42F3C3A2-F656-420C-AC83-6975E70C8B11}"/>
                </a:ext>
              </a:extLst>
            </p:cNvPr>
            <p:cNvSpPr/>
            <p:nvPr>
              <p:custDataLst>
                <p:tags r:id="rId35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6" name="PA-组合 22">
            <a:extLst>
              <a:ext uri="{FF2B5EF4-FFF2-40B4-BE49-F238E27FC236}">
                <a16:creationId xmlns:a16="http://schemas.microsoft.com/office/drawing/2014/main" id="{6E33F3A5-BA39-4153-A7C6-60150ED19EDE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 rot="5400000">
            <a:off x="5677121" y="507985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57" name="PA-直接连接符 4">
              <a:extLst>
                <a:ext uri="{FF2B5EF4-FFF2-40B4-BE49-F238E27FC236}">
                  <a16:creationId xmlns:a16="http://schemas.microsoft.com/office/drawing/2014/main" id="{D09CCF7F-00A4-429B-B680-D4FFD726CC28}"/>
                </a:ext>
              </a:extLst>
            </p:cNvPr>
            <p:cNvCxnSpPr>
              <a:cxnSpLocks/>
            </p:cNvCxnSpPr>
            <p:nvPr>
              <p:custDataLst>
                <p:tags r:id="rId34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PA-直接连接符 8">
              <a:extLst>
                <a:ext uri="{FF2B5EF4-FFF2-40B4-BE49-F238E27FC236}">
                  <a16:creationId xmlns:a16="http://schemas.microsoft.com/office/drawing/2014/main" id="{A5D79416-65E8-411C-BBA1-C158F5A0D33C}"/>
                </a:ext>
              </a:extLst>
            </p:cNvPr>
            <p:cNvCxnSpPr>
              <a:cxnSpLocks/>
            </p:cNvCxnSpPr>
            <p:nvPr>
              <p:custDataLst>
                <p:tags r:id="rId34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PA-直接连接符 10">
              <a:extLst>
                <a:ext uri="{FF2B5EF4-FFF2-40B4-BE49-F238E27FC236}">
                  <a16:creationId xmlns:a16="http://schemas.microsoft.com/office/drawing/2014/main" id="{0BEBD00B-5522-41D7-AA58-21842D161264}"/>
                </a:ext>
              </a:extLst>
            </p:cNvPr>
            <p:cNvCxnSpPr>
              <a:cxnSpLocks/>
            </p:cNvCxnSpPr>
            <p:nvPr>
              <p:custDataLst>
                <p:tags r:id="rId34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PA-组合 27">
            <a:extLst>
              <a:ext uri="{FF2B5EF4-FFF2-40B4-BE49-F238E27FC236}">
                <a16:creationId xmlns:a16="http://schemas.microsoft.com/office/drawing/2014/main" id="{5D78AA29-A474-4C85-961E-27745F4DB59B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5212624" y="4394269"/>
            <a:ext cx="1679215" cy="1667103"/>
            <a:chOff x="6241924" y="2495913"/>
            <a:chExt cx="1679215" cy="1667103"/>
          </a:xfrm>
        </p:grpSpPr>
        <p:sp>
          <p:nvSpPr>
            <p:cNvPr id="161" name="PA-矩形 28">
              <a:extLst>
                <a:ext uri="{FF2B5EF4-FFF2-40B4-BE49-F238E27FC236}">
                  <a16:creationId xmlns:a16="http://schemas.microsoft.com/office/drawing/2014/main" id="{8AB8889C-585E-4973-84C9-A75C1ACBDBC9}"/>
                </a:ext>
              </a:extLst>
            </p:cNvPr>
            <p:cNvSpPr/>
            <p:nvPr>
              <p:custDataLst>
                <p:tags r:id="rId33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PA-矩形 29">
              <a:extLst>
                <a:ext uri="{FF2B5EF4-FFF2-40B4-BE49-F238E27FC236}">
                  <a16:creationId xmlns:a16="http://schemas.microsoft.com/office/drawing/2014/main" id="{E25B5736-0E89-46D6-A7FF-8C19EE8E737A}"/>
                </a:ext>
              </a:extLst>
            </p:cNvPr>
            <p:cNvSpPr/>
            <p:nvPr>
              <p:custDataLst>
                <p:tags r:id="rId33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PA-矩形 30">
              <a:extLst>
                <a:ext uri="{FF2B5EF4-FFF2-40B4-BE49-F238E27FC236}">
                  <a16:creationId xmlns:a16="http://schemas.microsoft.com/office/drawing/2014/main" id="{2223A6AE-6D22-4E66-B701-8E985690887C}"/>
                </a:ext>
              </a:extLst>
            </p:cNvPr>
            <p:cNvSpPr/>
            <p:nvPr>
              <p:custDataLst>
                <p:tags r:id="rId33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PA-矩形 31">
              <a:extLst>
                <a:ext uri="{FF2B5EF4-FFF2-40B4-BE49-F238E27FC236}">
                  <a16:creationId xmlns:a16="http://schemas.microsoft.com/office/drawing/2014/main" id="{87A1C47B-CEED-4D34-8123-FFA37F99DAE0}"/>
                </a:ext>
              </a:extLst>
            </p:cNvPr>
            <p:cNvSpPr/>
            <p:nvPr>
              <p:custDataLst>
                <p:tags r:id="rId33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PA-矩形 32">
              <a:extLst>
                <a:ext uri="{FF2B5EF4-FFF2-40B4-BE49-F238E27FC236}">
                  <a16:creationId xmlns:a16="http://schemas.microsoft.com/office/drawing/2014/main" id="{8B05B2C2-D312-4C24-AAF5-8F31ED9DA328}"/>
                </a:ext>
              </a:extLst>
            </p:cNvPr>
            <p:cNvSpPr/>
            <p:nvPr>
              <p:custDataLst>
                <p:tags r:id="rId33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PA-矩形 33">
              <a:extLst>
                <a:ext uri="{FF2B5EF4-FFF2-40B4-BE49-F238E27FC236}">
                  <a16:creationId xmlns:a16="http://schemas.microsoft.com/office/drawing/2014/main" id="{0EA0AF88-35C8-4C83-B14B-B7B64EE00A89}"/>
                </a:ext>
              </a:extLst>
            </p:cNvPr>
            <p:cNvSpPr/>
            <p:nvPr>
              <p:custDataLst>
                <p:tags r:id="rId34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PA-矩形 34">
              <a:extLst>
                <a:ext uri="{FF2B5EF4-FFF2-40B4-BE49-F238E27FC236}">
                  <a16:creationId xmlns:a16="http://schemas.microsoft.com/office/drawing/2014/main" id="{B8B3DD04-3553-49D2-8503-42D467C29B4C}"/>
                </a:ext>
              </a:extLst>
            </p:cNvPr>
            <p:cNvSpPr/>
            <p:nvPr>
              <p:custDataLst>
                <p:tags r:id="rId34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8" name="PA-组合 22">
            <a:extLst>
              <a:ext uri="{FF2B5EF4-FFF2-40B4-BE49-F238E27FC236}">
                <a16:creationId xmlns:a16="http://schemas.microsoft.com/office/drawing/2014/main" id="{A2F40A89-D626-4AA1-9573-6C93ECF5F05C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 rot="5400000">
            <a:off x="5677121" y="5227842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69" name="PA-直接连接符 4">
              <a:extLst>
                <a:ext uri="{FF2B5EF4-FFF2-40B4-BE49-F238E27FC236}">
                  <a16:creationId xmlns:a16="http://schemas.microsoft.com/office/drawing/2014/main" id="{3BE507A9-0FF9-432F-9A1F-54CA9F378A17}"/>
                </a:ext>
              </a:extLst>
            </p:cNvPr>
            <p:cNvCxnSpPr>
              <a:cxnSpLocks/>
            </p:cNvCxnSpPr>
            <p:nvPr>
              <p:custDataLst>
                <p:tags r:id="rId33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PA-直接连接符 8">
              <a:extLst>
                <a:ext uri="{FF2B5EF4-FFF2-40B4-BE49-F238E27FC236}">
                  <a16:creationId xmlns:a16="http://schemas.microsoft.com/office/drawing/2014/main" id="{3877FBA0-557A-410C-A015-A0E8CAFEAF1D}"/>
                </a:ext>
              </a:extLst>
            </p:cNvPr>
            <p:cNvCxnSpPr>
              <a:cxnSpLocks/>
            </p:cNvCxnSpPr>
            <p:nvPr>
              <p:custDataLst>
                <p:tags r:id="rId33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PA-直接连接符 10">
              <a:extLst>
                <a:ext uri="{FF2B5EF4-FFF2-40B4-BE49-F238E27FC236}">
                  <a16:creationId xmlns:a16="http://schemas.microsoft.com/office/drawing/2014/main" id="{9D7A1DE3-F371-4366-A1D7-964B1F75E218}"/>
                </a:ext>
              </a:extLst>
            </p:cNvPr>
            <p:cNvCxnSpPr>
              <a:cxnSpLocks/>
            </p:cNvCxnSpPr>
            <p:nvPr>
              <p:custDataLst>
                <p:tags r:id="rId33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PA-组合 27">
            <a:extLst>
              <a:ext uri="{FF2B5EF4-FFF2-40B4-BE49-F238E27FC236}">
                <a16:creationId xmlns:a16="http://schemas.microsoft.com/office/drawing/2014/main" id="{687DCFE2-5FED-48D1-90A9-D0A6AAA7FAAB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5212624" y="4542254"/>
            <a:ext cx="1679215" cy="1667103"/>
            <a:chOff x="6241924" y="2495913"/>
            <a:chExt cx="1679215" cy="1667103"/>
          </a:xfrm>
        </p:grpSpPr>
        <p:sp>
          <p:nvSpPr>
            <p:cNvPr id="173" name="PA-矩形 28">
              <a:extLst>
                <a:ext uri="{FF2B5EF4-FFF2-40B4-BE49-F238E27FC236}">
                  <a16:creationId xmlns:a16="http://schemas.microsoft.com/office/drawing/2014/main" id="{E35BA5E4-4838-4D73-9C62-8FE5D7ED4C94}"/>
                </a:ext>
              </a:extLst>
            </p:cNvPr>
            <p:cNvSpPr/>
            <p:nvPr>
              <p:custDataLst>
                <p:tags r:id="rId32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PA-矩形 29">
              <a:extLst>
                <a:ext uri="{FF2B5EF4-FFF2-40B4-BE49-F238E27FC236}">
                  <a16:creationId xmlns:a16="http://schemas.microsoft.com/office/drawing/2014/main" id="{D752D22D-FAE7-494B-AD83-2563BD6B1789}"/>
                </a:ext>
              </a:extLst>
            </p:cNvPr>
            <p:cNvSpPr/>
            <p:nvPr>
              <p:custDataLst>
                <p:tags r:id="rId32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PA-矩形 30">
              <a:extLst>
                <a:ext uri="{FF2B5EF4-FFF2-40B4-BE49-F238E27FC236}">
                  <a16:creationId xmlns:a16="http://schemas.microsoft.com/office/drawing/2014/main" id="{B8C970FD-FDCF-41DE-8F04-496F7123C0F5}"/>
                </a:ext>
              </a:extLst>
            </p:cNvPr>
            <p:cNvSpPr/>
            <p:nvPr>
              <p:custDataLst>
                <p:tags r:id="rId32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PA-矩形 31">
              <a:extLst>
                <a:ext uri="{FF2B5EF4-FFF2-40B4-BE49-F238E27FC236}">
                  <a16:creationId xmlns:a16="http://schemas.microsoft.com/office/drawing/2014/main" id="{96E36FE9-EF66-464E-B4F0-B720AA59D128}"/>
                </a:ext>
              </a:extLst>
            </p:cNvPr>
            <p:cNvSpPr/>
            <p:nvPr>
              <p:custDataLst>
                <p:tags r:id="rId32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PA-矩形 32">
              <a:extLst>
                <a:ext uri="{FF2B5EF4-FFF2-40B4-BE49-F238E27FC236}">
                  <a16:creationId xmlns:a16="http://schemas.microsoft.com/office/drawing/2014/main" id="{ED2D2731-917B-4D51-A6EF-39AF9F7E2108}"/>
                </a:ext>
              </a:extLst>
            </p:cNvPr>
            <p:cNvSpPr/>
            <p:nvPr>
              <p:custDataLst>
                <p:tags r:id="rId32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PA-矩形 33">
              <a:extLst>
                <a:ext uri="{FF2B5EF4-FFF2-40B4-BE49-F238E27FC236}">
                  <a16:creationId xmlns:a16="http://schemas.microsoft.com/office/drawing/2014/main" id="{1AEFAC81-E9CB-43A9-8461-A7DBEA86493E}"/>
                </a:ext>
              </a:extLst>
            </p:cNvPr>
            <p:cNvSpPr/>
            <p:nvPr>
              <p:custDataLst>
                <p:tags r:id="rId33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PA-矩形 34">
              <a:extLst>
                <a:ext uri="{FF2B5EF4-FFF2-40B4-BE49-F238E27FC236}">
                  <a16:creationId xmlns:a16="http://schemas.microsoft.com/office/drawing/2014/main" id="{AD1021EB-FAB0-448B-90DF-0C78F56E0E73}"/>
                </a:ext>
              </a:extLst>
            </p:cNvPr>
            <p:cNvSpPr/>
            <p:nvPr>
              <p:custDataLst>
                <p:tags r:id="rId33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0" name="PA-组合 22">
            <a:extLst>
              <a:ext uri="{FF2B5EF4-FFF2-40B4-BE49-F238E27FC236}">
                <a16:creationId xmlns:a16="http://schemas.microsoft.com/office/drawing/2014/main" id="{EE55EFE4-407C-4204-B739-F1CC6E9CC2FD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 rot="5400000">
            <a:off x="5677121" y="5366968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181" name="PA-直接连接符 4">
              <a:extLst>
                <a:ext uri="{FF2B5EF4-FFF2-40B4-BE49-F238E27FC236}">
                  <a16:creationId xmlns:a16="http://schemas.microsoft.com/office/drawing/2014/main" id="{2DA942AF-01D4-479F-ABFD-AB4FA00D2CBC}"/>
                </a:ext>
              </a:extLst>
            </p:cNvPr>
            <p:cNvCxnSpPr>
              <a:cxnSpLocks/>
            </p:cNvCxnSpPr>
            <p:nvPr>
              <p:custDataLst>
                <p:tags r:id="rId32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PA-直接连接符 8">
              <a:extLst>
                <a:ext uri="{FF2B5EF4-FFF2-40B4-BE49-F238E27FC236}">
                  <a16:creationId xmlns:a16="http://schemas.microsoft.com/office/drawing/2014/main" id="{4BA4D9C4-4F81-433E-828D-D704DC8F2A45}"/>
                </a:ext>
              </a:extLst>
            </p:cNvPr>
            <p:cNvCxnSpPr>
              <a:cxnSpLocks/>
            </p:cNvCxnSpPr>
            <p:nvPr>
              <p:custDataLst>
                <p:tags r:id="rId32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PA-直接连接符 10">
              <a:extLst>
                <a:ext uri="{FF2B5EF4-FFF2-40B4-BE49-F238E27FC236}">
                  <a16:creationId xmlns:a16="http://schemas.microsoft.com/office/drawing/2014/main" id="{47717E36-2278-487B-A653-A3016A8FA3DB}"/>
                </a:ext>
              </a:extLst>
            </p:cNvPr>
            <p:cNvCxnSpPr>
              <a:cxnSpLocks/>
            </p:cNvCxnSpPr>
            <p:nvPr>
              <p:custDataLst>
                <p:tags r:id="rId32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PA-组合 27">
            <a:extLst>
              <a:ext uri="{FF2B5EF4-FFF2-40B4-BE49-F238E27FC236}">
                <a16:creationId xmlns:a16="http://schemas.microsoft.com/office/drawing/2014/main" id="{79DF40E0-3F8B-4DF3-9470-C814C7B1B89C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5212624" y="4681380"/>
            <a:ext cx="1679215" cy="1667103"/>
            <a:chOff x="6241924" y="2495913"/>
            <a:chExt cx="1679215" cy="1667103"/>
          </a:xfrm>
        </p:grpSpPr>
        <p:sp>
          <p:nvSpPr>
            <p:cNvPr id="185" name="PA-矩形 28">
              <a:extLst>
                <a:ext uri="{FF2B5EF4-FFF2-40B4-BE49-F238E27FC236}">
                  <a16:creationId xmlns:a16="http://schemas.microsoft.com/office/drawing/2014/main" id="{09BD719D-16D3-4B0D-926C-751F0A175E21}"/>
                </a:ext>
              </a:extLst>
            </p:cNvPr>
            <p:cNvSpPr/>
            <p:nvPr>
              <p:custDataLst>
                <p:tags r:id="rId31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PA-矩形 29">
              <a:extLst>
                <a:ext uri="{FF2B5EF4-FFF2-40B4-BE49-F238E27FC236}">
                  <a16:creationId xmlns:a16="http://schemas.microsoft.com/office/drawing/2014/main" id="{D72448D3-0498-4824-BA5A-EF05A54C9528}"/>
                </a:ext>
              </a:extLst>
            </p:cNvPr>
            <p:cNvSpPr/>
            <p:nvPr>
              <p:custDataLst>
                <p:tags r:id="rId31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PA-矩形 30">
              <a:extLst>
                <a:ext uri="{FF2B5EF4-FFF2-40B4-BE49-F238E27FC236}">
                  <a16:creationId xmlns:a16="http://schemas.microsoft.com/office/drawing/2014/main" id="{F9351080-BF34-4131-88F2-FBB02C7249D5}"/>
                </a:ext>
              </a:extLst>
            </p:cNvPr>
            <p:cNvSpPr/>
            <p:nvPr>
              <p:custDataLst>
                <p:tags r:id="rId31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PA-矩形 31">
              <a:extLst>
                <a:ext uri="{FF2B5EF4-FFF2-40B4-BE49-F238E27FC236}">
                  <a16:creationId xmlns:a16="http://schemas.microsoft.com/office/drawing/2014/main" id="{947F3B42-1122-4C3C-83B3-0B7B5433B315}"/>
                </a:ext>
              </a:extLst>
            </p:cNvPr>
            <p:cNvSpPr/>
            <p:nvPr>
              <p:custDataLst>
                <p:tags r:id="rId31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PA-矩形 32">
              <a:extLst>
                <a:ext uri="{FF2B5EF4-FFF2-40B4-BE49-F238E27FC236}">
                  <a16:creationId xmlns:a16="http://schemas.microsoft.com/office/drawing/2014/main" id="{946642A8-2F10-4AFE-8D41-E62C7418A8CA}"/>
                </a:ext>
              </a:extLst>
            </p:cNvPr>
            <p:cNvSpPr/>
            <p:nvPr>
              <p:custDataLst>
                <p:tags r:id="rId31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PA-矩形 33">
              <a:extLst>
                <a:ext uri="{FF2B5EF4-FFF2-40B4-BE49-F238E27FC236}">
                  <a16:creationId xmlns:a16="http://schemas.microsoft.com/office/drawing/2014/main" id="{0A3EE1B6-F4EE-4FE8-9428-69D24DDFB812}"/>
                </a:ext>
              </a:extLst>
            </p:cNvPr>
            <p:cNvSpPr/>
            <p:nvPr>
              <p:custDataLst>
                <p:tags r:id="rId32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PA-矩形 34">
              <a:extLst>
                <a:ext uri="{FF2B5EF4-FFF2-40B4-BE49-F238E27FC236}">
                  <a16:creationId xmlns:a16="http://schemas.microsoft.com/office/drawing/2014/main" id="{8E80F673-604B-4253-9BA0-7131AA86A92F}"/>
                </a:ext>
              </a:extLst>
            </p:cNvPr>
            <p:cNvSpPr/>
            <p:nvPr>
              <p:custDataLst>
                <p:tags r:id="rId32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2" name="PA-组合 191">
            <a:extLst>
              <a:ext uri="{FF2B5EF4-FFF2-40B4-BE49-F238E27FC236}">
                <a16:creationId xmlns:a16="http://schemas.microsoft.com/office/drawing/2014/main" id="{BC25E18C-8637-4263-B93C-30118CC3991B}"/>
              </a:ext>
            </a:extLst>
          </p:cNvPr>
          <p:cNvGrpSpPr/>
          <p:nvPr>
            <p:custDataLst>
              <p:tags r:id="rId29"/>
            </p:custDataLst>
          </p:nvPr>
        </p:nvGrpSpPr>
        <p:grpSpPr>
          <a:xfrm>
            <a:off x="5211484" y="574741"/>
            <a:ext cx="1679215" cy="1667103"/>
            <a:chOff x="6241924" y="2495913"/>
            <a:chExt cx="1679215" cy="1667103"/>
          </a:xfrm>
        </p:grpSpPr>
        <p:sp>
          <p:nvSpPr>
            <p:cNvPr id="193" name="PA-矩形 192">
              <a:extLst>
                <a:ext uri="{FF2B5EF4-FFF2-40B4-BE49-F238E27FC236}">
                  <a16:creationId xmlns:a16="http://schemas.microsoft.com/office/drawing/2014/main" id="{020F20CA-23CF-4821-9F8E-0A95829CBF2C}"/>
                </a:ext>
              </a:extLst>
            </p:cNvPr>
            <p:cNvSpPr/>
            <p:nvPr>
              <p:custDataLst>
                <p:tags r:id="rId308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PA-矩形 193">
              <a:extLst>
                <a:ext uri="{FF2B5EF4-FFF2-40B4-BE49-F238E27FC236}">
                  <a16:creationId xmlns:a16="http://schemas.microsoft.com/office/drawing/2014/main" id="{B372D1BD-F49E-4D9A-BDB4-E5F714A630A5}"/>
                </a:ext>
              </a:extLst>
            </p:cNvPr>
            <p:cNvSpPr/>
            <p:nvPr>
              <p:custDataLst>
                <p:tags r:id="rId309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PA-矩形 194">
              <a:extLst>
                <a:ext uri="{FF2B5EF4-FFF2-40B4-BE49-F238E27FC236}">
                  <a16:creationId xmlns:a16="http://schemas.microsoft.com/office/drawing/2014/main" id="{984B390C-1FE0-47DE-A34E-2FEB5B714DD7}"/>
                </a:ext>
              </a:extLst>
            </p:cNvPr>
            <p:cNvSpPr/>
            <p:nvPr>
              <p:custDataLst>
                <p:tags r:id="rId310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PA-矩形 195">
              <a:extLst>
                <a:ext uri="{FF2B5EF4-FFF2-40B4-BE49-F238E27FC236}">
                  <a16:creationId xmlns:a16="http://schemas.microsoft.com/office/drawing/2014/main" id="{EABB3058-A845-46FF-AC16-97602F979230}"/>
                </a:ext>
              </a:extLst>
            </p:cNvPr>
            <p:cNvSpPr/>
            <p:nvPr>
              <p:custDataLst>
                <p:tags r:id="rId311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PA-矩形 196">
              <a:extLst>
                <a:ext uri="{FF2B5EF4-FFF2-40B4-BE49-F238E27FC236}">
                  <a16:creationId xmlns:a16="http://schemas.microsoft.com/office/drawing/2014/main" id="{53E2FE04-8CC2-4FD7-A468-0A50FF7BC9A7}"/>
                </a:ext>
              </a:extLst>
            </p:cNvPr>
            <p:cNvSpPr/>
            <p:nvPr>
              <p:custDataLst>
                <p:tags r:id="rId312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PA-矩形 197">
              <a:extLst>
                <a:ext uri="{FF2B5EF4-FFF2-40B4-BE49-F238E27FC236}">
                  <a16:creationId xmlns:a16="http://schemas.microsoft.com/office/drawing/2014/main" id="{1953F192-34F9-4B8B-9DE0-84AD671089ED}"/>
                </a:ext>
              </a:extLst>
            </p:cNvPr>
            <p:cNvSpPr/>
            <p:nvPr>
              <p:custDataLst>
                <p:tags r:id="rId313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PA-矩形 198">
              <a:extLst>
                <a:ext uri="{FF2B5EF4-FFF2-40B4-BE49-F238E27FC236}">
                  <a16:creationId xmlns:a16="http://schemas.microsoft.com/office/drawing/2014/main" id="{451D811B-1890-4095-A486-920006E73948}"/>
                </a:ext>
              </a:extLst>
            </p:cNvPr>
            <p:cNvSpPr/>
            <p:nvPr>
              <p:custDataLst>
                <p:tags r:id="rId314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PA-组合 199">
            <a:extLst>
              <a:ext uri="{FF2B5EF4-FFF2-40B4-BE49-F238E27FC236}">
                <a16:creationId xmlns:a16="http://schemas.microsoft.com/office/drawing/2014/main" id="{05916451-179E-4BDD-B890-9F578CF448F0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 rot="5400000">
            <a:off x="5681761" y="1240126"/>
            <a:ext cx="837757" cy="164757"/>
            <a:chOff x="5965445" y="4497859"/>
            <a:chExt cx="837757" cy="164757"/>
          </a:xfrm>
        </p:grpSpPr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B153F88C-6B92-4C28-BD3D-A8F8D45326C7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203" name="PA-直接连接符 4">
                <a:extLst>
                  <a:ext uri="{FF2B5EF4-FFF2-40B4-BE49-F238E27FC236}">
                    <a16:creationId xmlns:a16="http://schemas.microsoft.com/office/drawing/2014/main" id="{23A21E8E-4DF1-4E31-8CC3-E88403C90821}"/>
                  </a:ext>
                </a:extLst>
              </p:cNvPr>
              <p:cNvCxnSpPr>
                <a:cxnSpLocks/>
              </p:cNvCxnSpPr>
              <p:nvPr>
                <p:custDataLst>
                  <p:tags r:id="rId305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PA-直接连接符 8">
                <a:extLst>
                  <a:ext uri="{FF2B5EF4-FFF2-40B4-BE49-F238E27FC236}">
                    <a16:creationId xmlns:a16="http://schemas.microsoft.com/office/drawing/2014/main" id="{C87790BC-EB4C-4392-BDDD-5DE8AD7FF875}"/>
                  </a:ext>
                </a:extLst>
              </p:cNvPr>
              <p:cNvCxnSpPr>
                <a:cxnSpLocks/>
              </p:cNvCxnSpPr>
              <p:nvPr>
                <p:custDataLst>
                  <p:tags r:id="rId306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PA-直接连接符 10">
                <a:extLst>
                  <a:ext uri="{FF2B5EF4-FFF2-40B4-BE49-F238E27FC236}">
                    <a16:creationId xmlns:a16="http://schemas.microsoft.com/office/drawing/2014/main" id="{4E963FB3-E6F6-47BF-9BF6-BF3FEC7B5FF2}"/>
                  </a:ext>
                </a:extLst>
              </p:cNvPr>
              <p:cNvCxnSpPr>
                <a:cxnSpLocks/>
              </p:cNvCxnSpPr>
              <p:nvPr>
                <p:custDataLst>
                  <p:tags r:id="rId307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PA-图文框  201">
              <a:extLst>
                <a:ext uri="{FF2B5EF4-FFF2-40B4-BE49-F238E27FC236}">
                  <a16:creationId xmlns:a16="http://schemas.microsoft.com/office/drawing/2014/main" id="{58867AB0-706B-4DD8-846E-8EA8006276B7}"/>
                </a:ext>
              </a:extLst>
            </p:cNvPr>
            <p:cNvSpPr/>
            <p:nvPr>
              <p:custDataLst>
                <p:tags r:id="rId304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6" name="PA-组合 205">
            <a:extLst>
              <a:ext uri="{FF2B5EF4-FFF2-40B4-BE49-F238E27FC236}">
                <a16:creationId xmlns:a16="http://schemas.microsoft.com/office/drawing/2014/main" id="{6B84BDB0-ABF3-4C46-ACC0-78970F64FB7F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5211484" y="714058"/>
            <a:ext cx="1679215" cy="1667103"/>
            <a:chOff x="6241924" y="2495913"/>
            <a:chExt cx="1679215" cy="1667103"/>
          </a:xfrm>
        </p:grpSpPr>
        <p:sp>
          <p:nvSpPr>
            <p:cNvPr id="207" name="PA-矩形 206">
              <a:extLst>
                <a:ext uri="{FF2B5EF4-FFF2-40B4-BE49-F238E27FC236}">
                  <a16:creationId xmlns:a16="http://schemas.microsoft.com/office/drawing/2014/main" id="{B411D789-CE9A-4D0B-A2EC-7007E4E735A4}"/>
                </a:ext>
              </a:extLst>
            </p:cNvPr>
            <p:cNvSpPr/>
            <p:nvPr>
              <p:custDataLst>
                <p:tags r:id="rId297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PA-矩形 207">
              <a:extLst>
                <a:ext uri="{FF2B5EF4-FFF2-40B4-BE49-F238E27FC236}">
                  <a16:creationId xmlns:a16="http://schemas.microsoft.com/office/drawing/2014/main" id="{DD9FC4C1-64F9-48B3-A8E2-983985816F9E}"/>
                </a:ext>
              </a:extLst>
            </p:cNvPr>
            <p:cNvSpPr/>
            <p:nvPr>
              <p:custDataLst>
                <p:tags r:id="rId298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PA-矩形 208">
              <a:extLst>
                <a:ext uri="{FF2B5EF4-FFF2-40B4-BE49-F238E27FC236}">
                  <a16:creationId xmlns:a16="http://schemas.microsoft.com/office/drawing/2014/main" id="{382EBC7E-68C8-4DA8-ACD6-9DE6F3CDD4EC}"/>
                </a:ext>
              </a:extLst>
            </p:cNvPr>
            <p:cNvSpPr/>
            <p:nvPr>
              <p:custDataLst>
                <p:tags r:id="rId299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PA-矩形 209">
              <a:extLst>
                <a:ext uri="{FF2B5EF4-FFF2-40B4-BE49-F238E27FC236}">
                  <a16:creationId xmlns:a16="http://schemas.microsoft.com/office/drawing/2014/main" id="{0AC904CD-3084-4850-9487-4EB2186C1D09}"/>
                </a:ext>
              </a:extLst>
            </p:cNvPr>
            <p:cNvSpPr/>
            <p:nvPr>
              <p:custDataLst>
                <p:tags r:id="rId300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PA-矩形 210">
              <a:extLst>
                <a:ext uri="{FF2B5EF4-FFF2-40B4-BE49-F238E27FC236}">
                  <a16:creationId xmlns:a16="http://schemas.microsoft.com/office/drawing/2014/main" id="{B21C8351-321C-4BA8-8CCC-F4D6385CF145}"/>
                </a:ext>
              </a:extLst>
            </p:cNvPr>
            <p:cNvSpPr/>
            <p:nvPr>
              <p:custDataLst>
                <p:tags r:id="rId301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PA-矩形 211">
              <a:extLst>
                <a:ext uri="{FF2B5EF4-FFF2-40B4-BE49-F238E27FC236}">
                  <a16:creationId xmlns:a16="http://schemas.microsoft.com/office/drawing/2014/main" id="{6EACBA96-204C-4FED-8708-1C0D7404989B}"/>
                </a:ext>
              </a:extLst>
            </p:cNvPr>
            <p:cNvSpPr/>
            <p:nvPr>
              <p:custDataLst>
                <p:tags r:id="rId302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PA-矩形 212">
              <a:extLst>
                <a:ext uri="{FF2B5EF4-FFF2-40B4-BE49-F238E27FC236}">
                  <a16:creationId xmlns:a16="http://schemas.microsoft.com/office/drawing/2014/main" id="{3D0EF49E-0124-4C8A-9A3B-A9CB3622620D}"/>
                </a:ext>
              </a:extLst>
            </p:cNvPr>
            <p:cNvSpPr/>
            <p:nvPr>
              <p:custDataLst>
                <p:tags r:id="rId303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4" name="PA-组合 213">
            <a:extLst>
              <a:ext uri="{FF2B5EF4-FFF2-40B4-BE49-F238E27FC236}">
                <a16:creationId xmlns:a16="http://schemas.microsoft.com/office/drawing/2014/main" id="{3DE8B667-0296-40C3-92C6-865372D85E9D}"/>
              </a:ext>
            </a:extLst>
          </p:cNvPr>
          <p:cNvGrpSpPr/>
          <p:nvPr>
            <p:custDataLst>
              <p:tags r:id="rId32"/>
            </p:custDataLst>
          </p:nvPr>
        </p:nvGrpSpPr>
        <p:grpSpPr>
          <a:xfrm rot="5400000">
            <a:off x="5681761" y="1379443"/>
            <a:ext cx="837757" cy="164757"/>
            <a:chOff x="5965445" y="4497859"/>
            <a:chExt cx="837757" cy="164757"/>
          </a:xfrm>
        </p:grpSpPr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FC9F7875-DC6E-4B67-9EB2-2EE116AC3E0C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217" name="PA-直接连接符 4">
                <a:extLst>
                  <a:ext uri="{FF2B5EF4-FFF2-40B4-BE49-F238E27FC236}">
                    <a16:creationId xmlns:a16="http://schemas.microsoft.com/office/drawing/2014/main" id="{1DB6FC70-AAAF-4405-9616-94BCA37658D3}"/>
                  </a:ext>
                </a:extLst>
              </p:cNvPr>
              <p:cNvCxnSpPr>
                <a:cxnSpLocks/>
              </p:cNvCxnSpPr>
              <p:nvPr>
                <p:custDataLst>
                  <p:tags r:id="rId294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PA-直接连接符 8">
                <a:extLst>
                  <a:ext uri="{FF2B5EF4-FFF2-40B4-BE49-F238E27FC236}">
                    <a16:creationId xmlns:a16="http://schemas.microsoft.com/office/drawing/2014/main" id="{FD46EFF5-136B-4E87-A6A7-2DA76A8D861D}"/>
                  </a:ext>
                </a:extLst>
              </p:cNvPr>
              <p:cNvCxnSpPr>
                <a:cxnSpLocks/>
              </p:cNvCxnSpPr>
              <p:nvPr>
                <p:custDataLst>
                  <p:tags r:id="rId295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PA-直接连接符 10">
                <a:extLst>
                  <a:ext uri="{FF2B5EF4-FFF2-40B4-BE49-F238E27FC236}">
                    <a16:creationId xmlns:a16="http://schemas.microsoft.com/office/drawing/2014/main" id="{7F8E609A-1141-489D-821B-281116823543}"/>
                  </a:ext>
                </a:extLst>
              </p:cNvPr>
              <p:cNvCxnSpPr>
                <a:cxnSpLocks/>
              </p:cNvCxnSpPr>
              <p:nvPr>
                <p:custDataLst>
                  <p:tags r:id="rId296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6" name="PA-图文框  215">
              <a:extLst>
                <a:ext uri="{FF2B5EF4-FFF2-40B4-BE49-F238E27FC236}">
                  <a16:creationId xmlns:a16="http://schemas.microsoft.com/office/drawing/2014/main" id="{05E60A89-C78B-4D8A-B8FC-D724FCFD65CC}"/>
                </a:ext>
              </a:extLst>
            </p:cNvPr>
            <p:cNvSpPr/>
            <p:nvPr>
              <p:custDataLst>
                <p:tags r:id="rId293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PA-组合 219">
            <a:extLst>
              <a:ext uri="{FF2B5EF4-FFF2-40B4-BE49-F238E27FC236}">
                <a16:creationId xmlns:a16="http://schemas.microsoft.com/office/drawing/2014/main" id="{C4751522-F419-485D-9510-2C54D0EC6A52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5202089" y="871668"/>
            <a:ext cx="1679215" cy="1667103"/>
            <a:chOff x="6241924" y="2495913"/>
            <a:chExt cx="1679215" cy="1667103"/>
          </a:xfrm>
        </p:grpSpPr>
        <p:sp>
          <p:nvSpPr>
            <p:cNvPr id="221" name="PA-矩形 220">
              <a:extLst>
                <a:ext uri="{FF2B5EF4-FFF2-40B4-BE49-F238E27FC236}">
                  <a16:creationId xmlns:a16="http://schemas.microsoft.com/office/drawing/2014/main" id="{8188BC84-2425-4C60-86BC-E4176A935A78}"/>
                </a:ext>
              </a:extLst>
            </p:cNvPr>
            <p:cNvSpPr/>
            <p:nvPr>
              <p:custDataLst>
                <p:tags r:id="rId286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PA-矩形 221">
              <a:extLst>
                <a:ext uri="{FF2B5EF4-FFF2-40B4-BE49-F238E27FC236}">
                  <a16:creationId xmlns:a16="http://schemas.microsoft.com/office/drawing/2014/main" id="{30AA851E-50AF-4FF9-B34B-820BAA8F2849}"/>
                </a:ext>
              </a:extLst>
            </p:cNvPr>
            <p:cNvSpPr/>
            <p:nvPr>
              <p:custDataLst>
                <p:tags r:id="rId287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PA-矩形 222">
              <a:extLst>
                <a:ext uri="{FF2B5EF4-FFF2-40B4-BE49-F238E27FC236}">
                  <a16:creationId xmlns:a16="http://schemas.microsoft.com/office/drawing/2014/main" id="{4412FA37-EE2C-4B30-8BB9-F66F0A601654}"/>
                </a:ext>
              </a:extLst>
            </p:cNvPr>
            <p:cNvSpPr/>
            <p:nvPr>
              <p:custDataLst>
                <p:tags r:id="rId288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PA-矩形 223">
              <a:extLst>
                <a:ext uri="{FF2B5EF4-FFF2-40B4-BE49-F238E27FC236}">
                  <a16:creationId xmlns:a16="http://schemas.microsoft.com/office/drawing/2014/main" id="{D85B38D6-AB0B-4CFB-9BCF-3BD8DF7EB9FE}"/>
                </a:ext>
              </a:extLst>
            </p:cNvPr>
            <p:cNvSpPr/>
            <p:nvPr>
              <p:custDataLst>
                <p:tags r:id="rId289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PA-矩形 224">
              <a:extLst>
                <a:ext uri="{FF2B5EF4-FFF2-40B4-BE49-F238E27FC236}">
                  <a16:creationId xmlns:a16="http://schemas.microsoft.com/office/drawing/2014/main" id="{2B35A263-89ED-401D-839C-006FFAFF79ED}"/>
                </a:ext>
              </a:extLst>
            </p:cNvPr>
            <p:cNvSpPr/>
            <p:nvPr>
              <p:custDataLst>
                <p:tags r:id="rId290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PA-矩形 225">
              <a:extLst>
                <a:ext uri="{FF2B5EF4-FFF2-40B4-BE49-F238E27FC236}">
                  <a16:creationId xmlns:a16="http://schemas.microsoft.com/office/drawing/2014/main" id="{9B60765B-943D-4915-8B52-67EBFA6F02D8}"/>
                </a:ext>
              </a:extLst>
            </p:cNvPr>
            <p:cNvSpPr/>
            <p:nvPr>
              <p:custDataLst>
                <p:tags r:id="rId291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PA-矩形 226">
              <a:extLst>
                <a:ext uri="{FF2B5EF4-FFF2-40B4-BE49-F238E27FC236}">
                  <a16:creationId xmlns:a16="http://schemas.microsoft.com/office/drawing/2014/main" id="{08898A71-6800-4827-874F-95FDB7C8D55E}"/>
                </a:ext>
              </a:extLst>
            </p:cNvPr>
            <p:cNvSpPr/>
            <p:nvPr>
              <p:custDataLst>
                <p:tags r:id="rId292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PA-组合 227">
            <a:extLst>
              <a:ext uri="{FF2B5EF4-FFF2-40B4-BE49-F238E27FC236}">
                <a16:creationId xmlns:a16="http://schemas.microsoft.com/office/drawing/2014/main" id="{94E3601D-9F4D-4118-9744-4AC1C16D4674}"/>
              </a:ext>
            </a:extLst>
          </p:cNvPr>
          <p:cNvGrpSpPr/>
          <p:nvPr>
            <p:custDataLst>
              <p:tags r:id="rId34"/>
            </p:custDataLst>
          </p:nvPr>
        </p:nvGrpSpPr>
        <p:grpSpPr>
          <a:xfrm rot="5400000">
            <a:off x="5672366" y="1537053"/>
            <a:ext cx="837757" cy="164757"/>
            <a:chOff x="5965445" y="4497859"/>
            <a:chExt cx="837757" cy="164757"/>
          </a:xfrm>
        </p:grpSpPr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7C72FC6B-9831-4B6F-93D1-070FA988C15E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231" name="PA-直接连接符 4">
                <a:extLst>
                  <a:ext uri="{FF2B5EF4-FFF2-40B4-BE49-F238E27FC236}">
                    <a16:creationId xmlns:a16="http://schemas.microsoft.com/office/drawing/2014/main" id="{BB0E246C-A8E7-425D-AC97-ADA350218F9A}"/>
                  </a:ext>
                </a:extLst>
              </p:cNvPr>
              <p:cNvCxnSpPr>
                <a:cxnSpLocks/>
              </p:cNvCxnSpPr>
              <p:nvPr>
                <p:custDataLst>
                  <p:tags r:id="rId283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PA-直接连接符 8">
                <a:extLst>
                  <a:ext uri="{FF2B5EF4-FFF2-40B4-BE49-F238E27FC236}">
                    <a16:creationId xmlns:a16="http://schemas.microsoft.com/office/drawing/2014/main" id="{42FCD5EC-1861-453F-B39E-8F87D7B90D5A}"/>
                  </a:ext>
                </a:extLst>
              </p:cNvPr>
              <p:cNvCxnSpPr>
                <a:cxnSpLocks/>
              </p:cNvCxnSpPr>
              <p:nvPr>
                <p:custDataLst>
                  <p:tags r:id="rId284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PA-直接连接符 10">
                <a:extLst>
                  <a:ext uri="{FF2B5EF4-FFF2-40B4-BE49-F238E27FC236}">
                    <a16:creationId xmlns:a16="http://schemas.microsoft.com/office/drawing/2014/main" id="{EEB783CB-6935-4FDF-91A3-12425E14B358}"/>
                  </a:ext>
                </a:extLst>
              </p:cNvPr>
              <p:cNvCxnSpPr>
                <a:cxnSpLocks/>
              </p:cNvCxnSpPr>
              <p:nvPr>
                <p:custDataLst>
                  <p:tags r:id="rId285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0" name="PA-图文框  229">
              <a:extLst>
                <a:ext uri="{FF2B5EF4-FFF2-40B4-BE49-F238E27FC236}">
                  <a16:creationId xmlns:a16="http://schemas.microsoft.com/office/drawing/2014/main" id="{FFA32C14-5FFB-44AB-A8BA-4DD158975336}"/>
                </a:ext>
              </a:extLst>
            </p:cNvPr>
            <p:cNvSpPr/>
            <p:nvPr>
              <p:custDataLst>
                <p:tags r:id="rId282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4" name="PA-组合 233">
            <a:extLst>
              <a:ext uri="{FF2B5EF4-FFF2-40B4-BE49-F238E27FC236}">
                <a16:creationId xmlns:a16="http://schemas.microsoft.com/office/drawing/2014/main" id="{B7DBDF40-8618-4179-9D43-3FE283BC2C48}"/>
              </a:ext>
            </a:extLst>
          </p:cNvPr>
          <p:cNvGrpSpPr/>
          <p:nvPr>
            <p:custDataLst>
              <p:tags r:id="rId35"/>
            </p:custDataLst>
          </p:nvPr>
        </p:nvGrpSpPr>
        <p:grpSpPr>
          <a:xfrm>
            <a:off x="5193867" y="1011270"/>
            <a:ext cx="1679215" cy="1667103"/>
            <a:chOff x="6241924" y="2495913"/>
            <a:chExt cx="1679215" cy="1667103"/>
          </a:xfrm>
        </p:grpSpPr>
        <p:sp>
          <p:nvSpPr>
            <p:cNvPr id="235" name="PA-矩形 234">
              <a:extLst>
                <a:ext uri="{FF2B5EF4-FFF2-40B4-BE49-F238E27FC236}">
                  <a16:creationId xmlns:a16="http://schemas.microsoft.com/office/drawing/2014/main" id="{A1FF5ABE-A786-45C1-9B19-4FFE9517ED04}"/>
                </a:ext>
              </a:extLst>
            </p:cNvPr>
            <p:cNvSpPr/>
            <p:nvPr>
              <p:custDataLst>
                <p:tags r:id="rId27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PA-矩形 235">
              <a:extLst>
                <a:ext uri="{FF2B5EF4-FFF2-40B4-BE49-F238E27FC236}">
                  <a16:creationId xmlns:a16="http://schemas.microsoft.com/office/drawing/2014/main" id="{F91BF860-CC47-481C-9805-9A9B67CD86F5}"/>
                </a:ext>
              </a:extLst>
            </p:cNvPr>
            <p:cNvSpPr/>
            <p:nvPr>
              <p:custDataLst>
                <p:tags r:id="rId27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PA-矩形 236">
              <a:extLst>
                <a:ext uri="{FF2B5EF4-FFF2-40B4-BE49-F238E27FC236}">
                  <a16:creationId xmlns:a16="http://schemas.microsoft.com/office/drawing/2014/main" id="{27C75950-0CB2-4606-8103-EE82B066C8EF}"/>
                </a:ext>
              </a:extLst>
            </p:cNvPr>
            <p:cNvSpPr/>
            <p:nvPr>
              <p:custDataLst>
                <p:tags r:id="rId27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PA-矩形 237">
              <a:extLst>
                <a:ext uri="{FF2B5EF4-FFF2-40B4-BE49-F238E27FC236}">
                  <a16:creationId xmlns:a16="http://schemas.microsoft.com/office/drawing/2014/main" id="{3147D8D3-99B9-42BB-A4C7-CDA547469595}"/>
                </a:ext>
              </a:extLst>
            </p:cNvPr>
            <p:cNvSpPr/>
            <p:nvPr>
              <p:custDataLst>
                <p:tags r:id="rId27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PA-矩形 238">
              <a:extLst>
                <a:ext uri="{FF2B5EF4-FFF2-40B4-BE49-F238E27FC236}">
                  <a16:creationId xmlns:a16="http://schemas.microsoft.com/office/drawing/2014/main" id="{33BA9DB0-D87E-4056-9205-07972262B86D}"/>
                </a:ext>
              </a:extLst>
            </p:cNvPr>
            <p:cNvSpPr/>
            <p:nvPr>
              <p:custDataLst>
                <p:tags r:id="rId27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PA-矩形 239">
              <a:extLst>
                <a:ext uri="{FF2B5EF4-FFF2-40B4-BE49-F238E27FC236}">
                  <a16:creationId xmlns:a16="http://schemas.microsoft.com/office/drawing/2014/main" id="{816A82EC-D208-4F4E-B629-99FBEECC7D6B}"/>
                </a:ext>
              </a:extLst>
            </p:cNvPr>
            <p:cNvSpPr/>
            <p:nvPr>
              <p:custDataLst>
                <p:tags r:id="rId28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PA-矩形 240">
              <a:extLst>
                <a:ext uri="{FF2B5EF4-FFF2-40B4-BE49-F238E27FC236}">
                  <a16:creationId xmlns:a16="http://schemas.microsoft.com/office/drawing/2014/main" id="{4CAED2EB-3547-4071-B4A4-F3D03F36DE84}"/>
                </a:ext>
              </a:extLst>
            </p:cNvPr>
            <p:cNvSpPr/>
            <p:nvPr>
              <p:custDataLst>
                <p:tags r:id="rId28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2" name="PA-组合 241">
            <a:extLst>
              <a:ext uri="{FF2B5EF4-FFF2-40B4-BE49-F238E27FC236}">
                <a16:creationId xmlns:a16="http://schemas.microsoft.com/office/drawing/2014/main" id="{6CD8DB9C-0DC9-478E-BE96-7BEC269AC511}"/>
              </a:ext>
            </a:extLst>
          </p:cNvPr>
          <p:cNvGrpSpPr/>
          <p:nvPr>
            <p:custDataLst>
              <p:tags r:id="rId36"/>
            </p:custDataLst>
          </p:nvPr>
        </p:nvGrpSpPr>
        <p:grpSpPr>
          <a:xfrm rot="5400000">
            <a:off x="5664144" y="1676655"/>
            <a:ext cx="837757" cy="164757"/>
            <a:chOff x="5965445" y="4497859"/>
            <a:chExt cx="837757" cy="164757"/>
          </a:xfrm>
        </p:grpSpPr>
        <p:grpSp>
          <p:nvGrpSpPr>
            <p:cNvPr id="243" name="组合 242">
              <a:extLst>
                <a:ext uri="{FF2B5EF4-FFF2-40B4-BE49-F238E27FC236}">
                  <a16:creationId xmlns:a16="http://schemas.microsoft.com/office/drawing/2014/main" id="{3AE30589-CB8F-48A0-AED1-7211A2A7BE94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245" name="PA-直接连接符 4">
                <a:extLst>
                  <a:ext uri="{FF2B5EF4-FFF2-40B4-BE49-F238E27FC236}">
                    <a16:creationId xmlns:a16="http://schemas.microsoft.com/office/drawing/2014/main" id="{4F0C401C-2157-431F-9B81-F658036E3DF3}"/>
                  </a:ext>
                </a:extLst>
              </p:cNvPr>
              <p:cNvCxnSpPr>
                <a:cxnSpLocks/>
              </p:cNvCxnSpPr>
              <p:nvPr>
                <p:custDataLst>
                  <p:tags r:id="rId272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PA-直接连接符 8">
                <a:extLst>
                  <a:ext uri="{FF2B5EF4-FFF2-40B4-BE49-F238E27FC236}">
                    <a16:creationId xmlns:a16="http://schemas.microsoft.com/office/drawing/2014/main" id="{EE94C319-9ED5-4667-BDD0-8B0514835EAB}"/>
                  </a:ext>
                </a:extLst>
              </p:cNvPr>
              <p:cNvCxnSpPr>
                <a:cxnSpLocks/>
              </p:cNvCxnSpPr>
              <p:nvPr>
                <p:custDataLst>
                  <p:tags r:id="rId273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PA-直接连接符 10">
                <a:extLst>
                  <a:ext uri="{FF2B5EF4-FFF2-40B4-BE49-F238E27FC236}">
                    <a16:creationId xmlns:a16="http://schemas.microsoft.com/office/drawing/2014/main" id="{0AFAAC2D-517B-400C-8FA8-3D33B4BD7806}"/>
                  </a:ext>
                </a:extLst>
              </p:cNvPr>
              <p:cNvCxnSpPr>
                <a:cxnSpLocks/>
              </p:cNvCxnSpPr>
              <p:nvPr>
                <p:custDataLst>
                  <p:tags r:id="rId274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4" name="PA-图文框  243">
              <a:extLst>
                <a:ext uri="{FF2B5EF4-FFF2-40B4-BE49-F238E27FC236}">
                  <a16:creationId xmlns:a16="http://schemas.microsoft.com/office/drawing/2014/main" id="{0D2D2606-A5D2-4D1F-8391-2D30BD3A86E8}"/>
                </a:ext>
              </a:extLst>
            </p:cNvPr>
            <p:cNvSpPr/>
            <p:nvPr>
              <p:custDataLst>
                <p:tags r:id="rId271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PA-组合 247">
            <a:extLst>
              <a:ext uri="{FF2B5EF4-FFF2-40B4-BE49-F238E27FC236}">
                <a16:creationId xmlns:a16="http://schemas.microsoft.com/office/drawing/2014/main" id="{6356175D-F771-445A-85F7-2202E6114735}"/>
              </a:ext>
            </a:extLst>
          </p:cNvPr>
          <p:cNvGrpSpPr/>
          <p:nvPr>
            <p:custDataLst>
              <p:tags r:id="rId37"/>
            </p:custDataLst>
          </p:nvPr>
        </p:nvGrpSpPr>
        <p:grpSpPr>
          <a:xfrm>
            <a:off x="5211484" y="1184492"/>
            <a:ext cx="1679215" cy="1667103"/>
            <a:chOff x="6241924" y="2495913"/>
            <a:chExt cx="1679215" cy="1667103"/>
          </a:xfrm>
        </p:grpSpPr>
        <p:sp>
          <p:nvSpPr>
            <p:cNvPr id="249" name="PA-矩形 248">
              <a:extLst>
                <a:ext uri="{FF2B5EF4-FFF2-40B4-BE49-F238E27FC236}">
                  <a16:creationId xmlns:a16="http://schemas.microsoft.com/office/drawing/2014/main" id="{D48A756B-EFEC-42A5-B896-6A09D51DE337}"/>
                </a:ext>
              </a:extLst>
            </p:cNvPr>
            <p:cNvSpPr/>
            <p:nvPr>
              <p:custDataLst>
                <p:tags r:id="rId264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PA-矩形 249">
              <a:extLst>
                <a:ext uri="{FF2B5EF4-FFF2-40B4-BE49-F238E27FC236}">
                  <a16:creationId xmlns:a16="http://schemas.microsoft.com/office/drawing/2014/main" id="{5EBDB0A0-E81B-4C89-B1E0-19036AFCC1E4}"/>
                </a:ext>
              </a:extLst>
            </p:cNvPr>
            <p:cNvSpPr/>
            <p:nvPr>
              <p:custDataLst>
                <p:tags r:id="rId265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PA-矩形 250">
              <a:extLst>
                <a:ext uri="{FF2B5EF4-FFF2-40B4-BE49-F238E27FC236}">
                  <a16:creationId xmlns:a16="http://schemas.microsoft.com/office/drawing/2014/main" id="{4C7CF8FD-95E3-479B-BEE7-1E3D584C7CF8}"/>
                </a:ext>
              </a:extLst>
            </p:cNvPr>
            <p:cNvSpPr/>
            <p:nvPr>
              <p:custDataLst>
                <p:tags r:id="rId266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PA-矩形 251">
              <a:extLst>
                <a:ext uri="{FF2B5EF4-FFF2-40B4-BE49-F238E27FC236}">
                  <a16:creationId xmlns:a16="http://schemas.microsoft.com/office/drawing/2014/main" id="{72928ED6-CF19-4131-87A1-909B1C0F77E4}"/>
                </a:ext>
              </a:extLst>
            </p:cNvPr>
            <p:cNvSpPr/>
            <p:nvPr>
              <p:custDataLst>
                <p:tags r:id="rId267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PA-矩形 252">
              <a:extLst>
                <a:ext uri="{FF2B5EF4-FFF2-40B4-BE49-F238E27FC236}">
                  <a16:creationId xmlns:a16="http://schemas.microsoft.com/office/drawing/2014/main" id="{E2D0C06C-B3A3-42E3-BDEE-66AA3CD747FE}"/>
                </a:ext>
              </a:extLst>
            </p:cNvPr>
            <p:cNvSpPr/>
            <p:nvPr>
              <p:custDataLst>
                <p:tags r:id="rId268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PA-矩形 253">
              <a:extLst>
                <a:ext uri="{FF2B5EF4-FFF2-40B4-BE49-F238E27FC236}">
                  <a16:creationId xmlns:a16="http://schemas.microsoft.com/office/drawing/2014/main" id="{1DD153DB-7459-4647-BD17-5E020B09CBD8}"/>
                </a:ext>
              </a:extLst>
            </p:cNvPr>
            <p:cNvSpPr/>
            <p:nvPr>
              <p:custDataLst>
                <p:tags r:id="rId269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PA-矩形 254">
              <a:extLst>
                <a:ext uri="{FF2B5EF4-FFF2-40B4-BE49-F238E27FC236}">
                  <a16:creationId xmlns:a16="http://schemas.microsoft.com/office/drawing/2014/main" id="{9FF25146-1C1F-42D8-9429-C1E16065BE75}"/>
                </a:ext>
              </a:extLst>
            </p:cNvPr>
            <p:cNvSpPr/>
            <p:nvPr>
              <p:custDataLst>
                <p:tags r:id="rId270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6" name="PA-组合 255">
            <a:extLst>
              <a:ext uri="{FF2B5EF4-FFF2-40B4-BE49-F238E27FC236}">
                <a16:creationId xmlns:a16="http://schemas.microsoft.com/office/drawing/2014/main" id="{A16ECE57-5E04-489F-8E4D-316A9CD09402}"/>
              </a:ext>
            </a:extLst>
          </p:cNvPr>
          <p:cNvGrpSpPr/>
          <p:nvPr>
            <p:custDataLst>
              <p:tags r:id="rId38"/>
            </p:custDataLst>
          </p:nvPr>
        </p:nvGrpSpPr>
        <p:grpSpPr>
          <a:xfrm rot="5400000">
            <a:off x="5681761" y="1849877"/>
            <a:ext cx="837757" cy="164757"/>
            <a:chOff x="5965445" y="4497859"/>
            <a:chExt cx="837757" cy="164757"/>
          </a:xfrm>
        </p:grpSpPr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D478049D-EC43-49D5-9E09-652FACD27B31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259" name="PA-直接连接符 4">
                <a:extLst>
                  <a:ext uri="{FF2B5EF4-FFF2-40B4-BE49-F238E27FC236}">
                    <a16:creationId xmlns:a16="http://schemas.microsoft.com/office/drawing/2014/main" id="{19B35E72-0C5E-4D20-B088-22B829381F00}"/>
                  </a:ext>
                </a:extLst>
              </p:cNvPr>
              <p:cNvCxnSpPr>
                <a:cxnSpLocks/>
              </p:cNvCxnSpPr>
              <p:nvPr>
                <p:custDataLst>
                  <p:tags r:id="rId261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PA-直接连接符 8">
                <a:extLst>
                  <a:ext uri="{FF2B5EF4-FFF2-40B4-BE49-F238E27FC236}">
                    <a16:creationId xmlns:a16="http://schemas.microsoft.com/office/drawing/2014/main" id="{CBDFCEED-4F3F-444E-AB79-4C3ACEE2FAD1}"/>
                  </a:ext>
                </a:extLst>
              </p:cNvPr>
              <p:cNvCxnSpPr>
                <a:cxnSpLocks/>
              </p:cNvCxnSpPr>
              <p:nvPr>
                <p:custDataLst>
                  <p:tags r:id="rId262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PA-直接连接符 10">
                <a:extLst>
                  <a:ext uri="{FF2B5EF4-FFF2-40B4-BE49-F238E27FC236}">
                    <a16:creationId xmlns:a16="http://schemas.microsoft.com/office/drawing/2014/main" id="{E7A91D2B-350B-4B56-AA38-79C99577CDFB}"/>
                  </a:ext>
                </a:extLst>
              </p:cNvPr>
              <p:cNvCxnSpPr>
                <a:cxnSpLocks/>
              </p:cNvCxnSpPr>
              <p:nvPr>
                <p:custDataLst>
                  <p:tags r:id="rId263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8" name="PA-图文框  257">
              <a:extLst>
                <a:ext uri="{FF2B5EF4-FFF2-40B4-BE49-F238E27FC236}">
                  <a16:creationId xmlns:a16="http://schemas.microsoft.com/office/drawing/2014/main" id="{8AC31998-2E79-45DF-9D9F-295DA3CFFC38}"/>
                </a:ext>
              </a:extLst>
            </p:cNvPr>
            <p:cNvSpPr/>
            <p:nvPr>
              <p:custDataLst>
                <p:tags r:id="rId260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2" name="PA-组合 261">
            <a:extLst>
              <a:ext uri="{FF2B5EF4-FFF2-40B4-BE49-F238E27FC236}">
                <a16:creationId xmlns:a16="http://schemas.microsoft.com/office/drawing/2014/main" id="{BD538D61-88E9-412D-9253-B2DE2E43F461}"/>
              </a:ext>
            </a:extLst>
          </p:cNvPr>
          <p:cNvGrpSpPr/>
          <p:nvPr>
            <p:custDataLst>
              <p:tags r:id="rId39"/>
            </p:custDataLst>
          </p:nvPr>
        </p:nvGrpSpPr>
        <p:grpSpPr>
          <a:xfrm>
            <a:off x="5211484" y="1324527"/>
            <a:ext cx="1679215" cy="1667103"/>
            <a:chOff x="6241924" y="2495913"/>
            <a:chExt cx="1679215" cy="1667103"/>
          </a:xfrm>
        </p:grpSpPr>
        <p:sp>
          <p:nvSpPr>
            <p:cNvPr id="263" name="PA-矩形 262">
              <a:extLst>
                <a:ext uri="{FF2B5EF4-FFF2-40B4-BE49-F238E27FC236}">
                  <a16:creationId xmlns:a16="http://schemas.microsoft.com/office/drawing/2014/main" id="{CFEB1722-DD7A-4FAC-BF92-EA77BB36E6D4}"/>
                </a:ext>
              </a:extLst>
            </p:cNvPr>
            <p:cNvSpPr/>
            <p:nvPr>
              <p:custDataLst>
                <p:tags r:id="rId25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PA-矩形 263">
              <a:extLst>
                <a:ext uri="{FF2B5EF4-FFF2-40B4-BE49-F238E27FC236}">
                  <a16:creationId xmlns:a16="http://schemas.microsoft.com/office/drawing/2014/main" id="{C7473A08-CA3A-4118-A523-DF400F7A792C}"/>
                </a:ext>
              </a:extLst>
            </p:cNvPr>
            <p:cNvSpPr/>
            <p:nvPr>
              <p:custDataLst>
                <p:tags r:id="rId25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PA-矩形 264">
              <a:extLst>
                <a:ext uri="{FF2B5EF4-FFF2-40B4-BE49-F238E27FC236}">
                  <a16:creationId xmlns:a16="http://schemas.microsoft.com/office/drawing/2014/main" id="{B2CAC850-8110-4163-B0A7-557F30EB49BB}"/>
                </a:ext>
              </a:extLst>
            </p:cNvPr>
            <p:cNvSpPr/>
            <p:nvPr>
              <p:custDataLst>
                <p:tags r:id="rId25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PA-矩形 265">
              <a:extLst>
                <a:ext uri="{FF2B5EF4-FFF2-40B4-BE49-F238E27FC236}">
                  <a16:creationId xmlns:a16="http://schemas.microsoft.com/office/drawing/2014/main" id="{103D8A26-2112-4AD2-85F8-BD24A971FDC8}"/>
                </a:ext>
              </a:extLst>
            </p:cNvPr>
            <p:cNvSpPr/>
            <p:nvPr>
              <p:custDataLst>
                <p:tags r:id="rId25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PA-矩形 266">
              <a:extLst>
                <a:ext uri="{FF2B5EF4-FFF2-40B4-BE49-F238E27FC236}">
                  <a16:creationId xmlns:a16="http://schemas.microsoft.com/office/drawing/2014/main" id="{424E439D-8F8F-40B9-85FE-80DA35B46C1C}"/>
                </a:ext>
              </a:extLst>
            </p:cNvPr>
            <p:cNvSpPr/>
            <p:nvPr>
              <p:custDataLst>
                <p:tags r:id="rId25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PA-矩形 267">
              <a:extLst>
                <a:ext uri="{FF2B5EF4-FFF2-40B4-BE49-F238E27FC236}">
                  <a16:creationId xmlns:a16="http://schemas.microsoft.com/office/drawing/2014/main" id="{82908DA3-8B62-4BDE-B308-B78F73F8342D}"/>
                </a:ext>
              </a:extLst>
            </p:cNvPr>
            <p:cNvSpPr/>
            <p:nvPr>
              <p:custDataLst>
                <p:tags r:id="rId25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PA-矩形 268">
              <a:extLst>
                <a:ext uri="{FF2B5EF4-FFF2-40B4-BE49-F238E27FC236}">
                  <a16:creationId xmlns:a16="http://schemas.microsoft.com/office/drawing/2014/main" id="{FF5EC140-363B-47D7-BF3C-835DC9804DCB}"/>
                </a:ext>
              </a:extLst>
            </p:cNvPr>
            <p:cNvSpPr/>
            <p:nvPr>
              <p:custDataLst>
                <p:tags r:id="rId25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0" name="PA-组合 269">
            <a:extLst>
              <a:ext uri="{FF2B5EF4-FFF2-40B4-BE49-F238E27FC236}">
                <a16:creationId xmlns:a16="http://schemas.microsoft.com/office/drawing/2014/main" id="{C968B95E-50A4-4170-ADAB-D0AFB8E20E7C}"/>
              </a:ext>
            </a:extLst>
          </p:cNvPr>
          <p:cNvGrpSpPr/>
          <p:nvPr>
            <p:custDataLst>
              <p:tags r:id="rId40"/>
            </p:custDataLst>
          </p:nvPr>
        </p:nvGrpSpPr>
        <p:grpSpPr>
          <a:xfrm rot="5400000">
            <a:off x="5681761" y="1989912"/>
            <a:ext cx="837757" cy="164757"/>
            <a:chOff x="5965445" y="4497859"/>
            <a:chExt cx="837757" cy="164757"/>
          </a:xfrm>
        </p:grpSpPr>
        <p:grpSp>
          <p:nvGrpSpPr>
            <p:cNvPr id="271" name="组合 270">
              <a:extLst>
                <a:ext uri="{FF2B5EF4-FFF2-40B4-BE49-F238E27FC236}">
                  <a16:creationId xmlns:a16="http://schemas.microsoft.com/office/drawing/2014/main" id="{547CE631-4B6C-4E4F-B8B9-D5347E9F67C2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276" name="PA-直接连接符 4">
                <a:extLst>
                  <a:ext uri="{FF2B5EF4-FFF2-40B4-BE49-F238E27FC236}">
                    <a16:creationId xmlns:a16="http://schemas.microsoft.com/office/drawing/2014/main" id="{EC27EFBB-FCEC-43C5-9E9C-0A1EEB4390D0}"/>
                  </a:ext>
                </a:extLst>
              </p:cNvPr>
              <p:cNvCxnSpPr>
                <a:cxnSpLocks/>
              </p:cNvCxnSpPr>
              <p:nvPr>
                <p:custDataLst>
                  <p:tags r:id="rId250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PA-直接连接符 8">
                <a:extLst>
                  <a:ext uri="{FF2B5EF4-FFF2-40B4-BE49-F238E27FC236}">
                    <a16:creationId xmlns:a16="http://schemas.microsoft.com/office/drawing/2014/main" id="{0C1DD714-853C-4757-95D3-DB39E3E798CC}"/>
                  </a:ext>
                </a:extLst>
              </p:cNvPr>
              <p:cNvCxnSpPr>
                <a:cxnSpLocks/>
              </p:cNvCxnSpPr>
              <p:nvPr>
                <p:custDataLst>
                  <p:tags r:id="rId251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PA-直接连接符 10">
                <a:extLst>
                  <a:ext uri="{FF2B5EF4-FFF2-40B4-BE49-F238E27FC236}">
                    <a16:creationId xmlns:a16="http://schemas.microsoft.com/office/drawing/2014/main" id="{DE9624C1-69CD-443A-AE16-6C67C76949DE}"/>
                  </a:ext>
                </a:extLst>
              </p:cNvPr>
              <p:cNvCxnSpPr>
                <a:cxnSpLocks/>
              </p:cNvCxnSpPr>
              <p:nvPr>
                <p:custDataLst>
                  <p:tags r:id="rId252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5" name="PA-图文框  274">
              <a:extLst>
                <a:ext uri="{FF2B5EF4-FFF2-40B4-BE49-F238E27FC236}">
                  <a16:creationId xmlns:a16="http://schemas.microsoft.com/office/drawing/2014/main" id="{6929E477-8E36-4A58-8F62-5F47FB11F217}"/>
                </a:ext>
              </a:extLst>
            </p:cNvPr>
            <p:cNvSpPr/>
            <p:nvPr>
              <p:custDataLst>
                <p:tags r:id="rId249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9" name="PA-组合 278">
            <a:extLst>
              <a:ext uri="{FF2B5EF4-FFF2-40B4-BE49-F238E27FC236}">
                <a16:creationId xmlns:a16="http://schemas.microsoft.com/office/drawing/2014/main" id="{5907DEAF-16AE-4BF3-AE6E-535929912D5A}"/>
              </a:ext>
            </a:extLst>
          </p:cNvPr>
          <p:cNvGrpSpPr/>
          <p:nvPr>
            <p:custDataLst>
              <p:tags r:id="rId41"/>
            </p:custDataLst>
          </p:nvPr>
        </p:nvGrpSpPr>
        <p:grpSpPr>
          <a:xfrm>
            <a:off x="5211484" y="1473362"/>
            <a:ext cx="1679215" cy="1667103"/>
            <a:chOff x="6241924" y="2495913"/>
            <a:chExt cx="1679215" cy="1667103"/>
          </a:xfrm>
        </p:grpSpPr>
        <p:sp>
          <p:nvSpPr>
            <p:cNvPr id="280" name="PA-矩形 279">
              <a:extLst>
                <a:ext uri="{FF2B5EF4-FFF2-40B4-BE49-F238E27FC236}">
                  <a16:creationId xmlns:a16="http://schemas.microsoft.com/office/drawing/2014/main" id="{A30963FF-C5C6-4952-A9DB-0922AD0EAAA6}"/>
                </a:ext>
              </a:extLst>
            </p:cNvPr>
            <p:cNvSpPr/>
            <p:nvPr>
              <p:custDataLst>
                <p:tags r:id="rId242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PA-矩形 280">
              <a:extLst>
                <a:ext uri="{FF2B5EF4-FFF2-40B4-BE49-F238E27FC236}">
                  <a16:creationId xmlns:a16="http://schemas.microsoft.com/office/drawing/2014/main" id="{133FED17-D430-4FDC-8950-D4F06E1A0815}"/>
                </a:ext>
              </a:extLst>
            </p:cNvPr>
            <p:cNvSpPr/>
            <p:nvPr>
              <p:custDataLst>
                <p:tags r:id="rId243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PA-矩形 281">
              <a:extLst>
                <a:ext uri="{FF2B5EF4-FFF2-40B4-BE49-F238E27FC236}">
                  <a16:creationId xmlns:a16="http://schemas.microsoft.com/office/drawing/2014/main" id="{8BAB48D3-E459-4B5D-AE2C-095B90549C7C}"/>
                </a:ext>
              </a:extLst>
            </p:cNvPr>
            <p:cNvSpPr/>
            <p:nvPr>
              <p:custDataLst>
                <p:tags r:id="rId244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PA-矩形 282">
              <a:extLst>
                <a:ext uri="{FF2B5EF4-FFF2-40B4-BE49-F238E27FC236}">
                  <a16:creationId xmlns:a16="http://schemas.microsoft.com/office/drawing/2014/main" id="{F8F203E2-5279-432E-9E28-FB80D66DE411}"/>
                </a:ext>
              </a:extLst>
            </p:cNvPr>
            <p:cNvSpPr/>
            <p:nvPr>
              <p:custDataLst>
                <p:tags r:id="rId245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PA-矩形 283">
              <a:extLst>
                <a:ext uri="{FF2B5EF4-FFF2-40B4-BE49-F238E27FC236}">
                  <a16:creationId xmlns:a16="http://schemas.microsoft.com/office/drawing/2014/main" id="{B561DF0E-7D58-4399-B0B8-25D4308F2F7D}"/>
                </a:ext>
              </a:extLst>
            </p:cNvPr>
            <p:cNvSpPr/>
            <p:nvPr>
              <p:custDataLst>
                <p:tags r:id="rId246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PA-矩形 284">
              <a:extLst>
                <a:ext uri="{FF2B5EF4-FFF2-40B4-BE49-F238E27FC236}">
                  <a16:creationId xmlns:a16="http://schemas.microsoft.com/office/drawing/2014/main" id="{A71E72AB-8C4C-48B7-87F1-9F0B5B7791DF}"/>
                </a:ext>
              </a:extLst>
            </p:cNvPr>
            <p:cNvSpPr/>
            <p:nvPr>
              <p:custDataLst>
                <p:tags r:id="rId247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PA-矩形 285">
              <a:extLst>
                <a:ext uri="{FF2B5EF4-FFF2-40B4-BE49-F238E27FC236}">
                  <a16:creationId xmlns:a16="http://schemas.microsoft.com/office/drawing/2014/main" id="{60303B70-AD18-4D9F-A2C5-061FAE653C53}"/>
                </a:ext>
              </a:extLst>
            </p:cNvPr>
            <p:cNvSpPr/>
            <p:nvPr>
              <p:custDataLst>
                <p:tags r:id="rId248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7" name="PA-组合 286">
            <a:extLst>
              <a:ext uri="{FF2B5EF4-FFF2-40B4-BE49-F238E27FC236}">
                <a16:creationId xmlns:a16="http://schemas.microsoft.com/office/drawing/2014/main" id="{2BF2EC9D-DA81-4225-9FC9-A5C7C3B3657D}"/>
              </a:ext>
            </a:extLst>
          </p:cNvPr>
          <p:cNvGrpSpPr/>
          <p:nvPr>
            <p:custDataLst>
              <p:tags r:id="rId42"/>
            </p:custDataLst>
          </p:nvPr>
        </p:nvGrpSpPr>
        <p:grpSpPr>
          <a:xfrm rot="5400000">
            <a:off x="5681761" y="2138747"/>
            <a:ext cx="837757" cy="164757"/>
            <a:chOff x="5965445" y="4497859"/>
            <a:chExt cx="837757" cy="164757"/>
          </a:xfrm>
        </p:grpSpPr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3BEBFFBF-15A2-4967-B472-74F8424C7692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290" name="PA-直接连接符 4">
                <a:extLst>
                  <a:ext uri="{FF2B5EF4-FFF2-40B4-BE49-F238E27FC236}">
                    <a16:creationId xmlns:a16="http://schemas.microsoft.com/office/drawing/2014/main" id="{0873CB58-4DB9-469F-88A4-D1BA48AA8830}"/>
                  </a:ext>
                </a:extLst>
              </p:cNvPr>
              <p:cNvCxnSpPr>
                <a:cxnSpLocks/>
              </p:cNvCxnSpPr>
              <p:nvPr>
                <p:custDataLst>
                  <p:tags r:id="rId239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PA-直接连接符 8">
                <a:extLst>
                  <a:ext uri="{FF2B5EF4-FFF2-40B4-BE49-F238E27FC236}">
                    <a16:creationId xmlns:a16="http://schemas.microsoft.com/office/drawing/2014/main" id="{E0A10E0D-01FB-489A-A1AD-E26758CA7709}"/>
                  </a:ext>
                </a:extLst>
              </p:cNvPr>
              <p:cNvCxnSpPr>
                <a:cxnSpLocks/>
              </p:cNvCxnSpPr>
              <p:nvPr>
                <p:custDataLst>
                  <p:tags r:id="rId240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PA-直接连接符 10">
                <a:extLst>
                  <a:ext uri="{FF2B5EF4-FFF2-40B4-BE49-F238E27FC236}">
                    <a16:creationId xmlns:a16="http://schemas.microsoft.com/office/drawing/2014/main" id="{6954A706-61CF-4A0E-80D6-D3C5F48E6943}"/>
                  </a:ext>
                </a:extLst>
              </p:cNvPr>
              <p:cNvCxnSpPr>
                <a:cxnSpLocks/>
              </p:cNvCxnSpPr>
              <p:nvPr>
                <p:custDataLst>
                  <p:tags r:id="rId241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PA-图文框  288">
              <a:extLst>
                <a:ext uri="{FF2B5EF4-FFF2-40B4-BE49-F238E27FC236}">
                  <a16:creationId xmlns:a16="http://schemas.microsoft.com/office/drawing/2014/main" id="{FF1BAD5E-0B0E-462D-9D5C-51E088096E4C}"/>
                </a:ext>
              </a:extLst>
            </p:cNvPr>
            <p:cNvSpPr/>
            <p:nvPr>
              <p:custDataLst>
                <p:tags r:id="rId238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3" name="PA-组合 292">
            <a:extLst>
              <a:ext uri="{FF2B5EF4-FFF2-40B4-BE49-F238E27FC236}">
                <a16:creationId xmlns:a16="http://schemas.microsoft.com/office/drawing/2014/main" id="{1EAE44C9-154C-44D9-88A9-51166E14AAAF}"/>
              </a:ext>
            </a:extLst>
          </p:cNvPr>
          <p:cNvGrpSpPr/>
          <p:nvPr>
            <p:custDataLst>
              <p:tags r:id="rId43"/>
            </p:custDataLst>
          </p:nvPr>
        </p:nvGrpSpPr>
        <p:grpSpPr>
          <a:xfrm>
            <a:off x="5211484" y="1630963"/>
            <a:ext cx="1679215" cy="1667103"/>
            <a:chOff x="6241924" y="2495913"/>
            <a:chExt cx="1679215" cy="1667103"/>
          </a:xfrm>
        </p:grpSpPr>
        <p:sp>
          <p:nvSpPr>
            <p:cNvPr id="294" name="PA-矩形 293">
              <a:extLst>
                <a:ext uri="{FF2B5EF4-FFF2-40B4-BE49-F238E27FC236}">
                  <a16:creationId xmlns:a16="http://schemas.microsoft.com/office/drawing/2014/main" id="{971412F5-A669-43A6-AE54-50F8AB0339F0}"/>
                </a:ext>
              </a:extLst>
            </p:cNvPr>
            <p:cNvSpPr/>
            <p:nvPr>
              <p:custDataLst>
                <p:tags r:id="rId23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PA-矩形 294">
              <a:extLst>
                <a:ext uri="{FF2B5EF4-FFF2-40B4-BE49-F238E27FC236}">
                  <a16:creationId xmlns:a16="http://schemas.microsoft.com/office/drawing/2014/main" id="{3998117F-483E-445F-A1CE-10268986F8B3}"/>
                </a:ext>
              </a:extLst>
            </p:cNvPr>
            <p:cNvSpPr/>
            <p:nvPr>
              <p:custDataLst>
                <p:tags r:id="rId23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PA-矩形 295">
              <a:extLst>
                <a:ext uri="{FF2B5EF4-FFF2-40B4-BE49-F238E27FC236}">
                  <a16:creationId xmlns:a16="http://schemas.microsoft.com/office/drawing/2014/main" id="{3B3BB4E4-9A98-4762-8912-0C3B24979425}"/>
                </a:ext>
              </a:extLst>
            </p:cNvPr>
            <p:cNvSpPr/>
            <p:nvPr>
              <p:custDataLst>
                <p:tags r:id="rId23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PA-矩形 296">
              <a:extLst>
                <a:ext uri="{FF2B5EF4-FFF2-40B4-BE49-F238E27FC236}">
                  <a16:creationId xmlns:a16="http://schemas.microsoft.com/office/drawing/2014/main" id="{21DC6EA5-5059-4149-B0F6-629A029A835D}"/>
                </a:ext>
              </a:extLst>
            </p:cNvPr>
            <p:cNvSpPr/>
            <p:nvPr>
              <p:custDataLst>
                <p:tags r:id="rId23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PA-矩形 297">
              <a:extLst>
                <a:ext uri="{FF2B5EF4-FFF2-40B4-BE49-F238E27FC236}">
                  <a16:creationId xmlns:a16="http://schemas.microsoft.com/office/drawing/2014/main" id="{4F6C03A8-442F-4707-AE34-C8CC4413221C}"/>
                </a:ext>
              </a:extLst>
            </p:cNvPr>
            <p:cNvSpPr/>
            <p:nvPr>
              <p:custDataLst>
                <p:tags r:id="rId23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PA-矩形 298">
              <a:extLst>
                <a:ext uri="{FF2B5EF4-FFF2-40B4-BE49-F238E27FC236}">
                  <a16:creationId xmlns:a16="http://schemas.microsoft.com/office/drawing/2014/main" id="{8D12998C-62EF-49CF-88D9-554EAD12D7F9}"/>
                </a:ext>
              </a:extLst>
            </p:cNvPr>
            <p:cNvSpPr/>
            <p:nvPr>
              <p:custDataLst>
                <p:tags r:id="rId23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PA-矩形 299">
              <a:extLst>
                <a:ext uri="{FF2B5EF4-FFF2-40B4-BE49-F238E27FC236}">
                  <a16:creationId xmlns:a16="http://schemas.microsoft.com/office/drawing/2014/main" id="{65BD18B3-5529-43AA-9333-3FA8EBB02305}"/>
                </a:ext>
              </a:extLst>
            </p:cNvPr>
            <p:cNvSpPr/>
            <p:nvPr>
              <p:custDataLst>
                <p:tags r:id="rId23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1" name="PA-组合 300">
            <a:extLst>
              <a:ext uri="{FF2B5EF4-FFF2-40B4-BE49-F238E27FC236}">
                <a16:creationId xmlns:a16="http://schemas.microsoft.com/office/drawing/2014/main" id="{78E5668A-883F-4C49-BC44-60B2F178BE5A}"/>
              </a:ext>
            </a:extLst>
          </p:cNvPr>
          <p:cNvGrpSpPr/>
          <p:nvPr>
            <p:custDataLst>
              <p:tags r:id="rId44"/>
            </p:custDataLst>
          </p:nvPr>
        </p:nvGrpSpPr>
        <p:grpSpPr>
          <a:xfrm rot="5400000">
            <a:off x="5681761" y="2296348"/>
            <a:ext cx="837757" cy="164757"/>
            <a:chOff x="5965445" y="4497859"/>
            <a:chExt cx="837757" cy="164757"/>
          </a:xfrm>
        </p:grpSpPr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9F2F1F78-D569-4B4E-B0AD-B431FDDCB968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304" name="PA-直接连接符 4">
                <a:extLst>
                  <a:ext uri="{FF2B5EF4-FFF2-40B4-BE49-F238E27FC236}">
                    <a16:creationId xmlns:a16="http://schemas.microsoft.com/office/drawing/2014/main" id="{65A8844F-391C-45C7-9DA0-3B58C20D661A}"/>
                  </a:ext>
                </a:extLst>
              </p:cNvPr>
              <p:cNvCxnSpPr>
                <a:cxnSpLocks/>
              </p:cNvCxnSpPr>
              <p:nvPr>
                <p:custDataLst>
                  <p:tags r:id="rId228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PA-直接连接符 8">
                <a:extLst>
                  <a:ext uri="{FF2B5EF4-FFF2-40B4-BE49-F238E27FC236}">
                    <a16:creationId xmlns:a16="http://schemas.microsoft.com/office/drawing/2014/main" id="{82ADC273-9553-45AD-A621-41551DF2EF71}"/>
                  </a:ext>
                </a:extLst>
              </p:cNvPr>
              <p:cNvCxnSpPr>
                <a:cxnSpLocks/>
              </p:cNvCxnSpPr>
              <p:nvPr>
                <p:custDataLst>
                  <p:tags r:id="rId229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PA-直接连接符 10">
                <a:extLst>
                  <a:ext uri="{FF2B5EF4-FFF2-40B4-BE49-F238E27FC236}">
                    <a16:creationId xmlns:a16="http://schemas.microsoft.com/office/drawing/2014/main" id="{893C5846-1DBA-4B9C-9D0E-25BFC24B6599}"/>
                  </a:ext>
                </a:extLst>
              </p:cNvPr>
              <p:cNvCxnSpPr>
                <a:cxnSpLocks/>
              </p:cNvCxnSpPr>
              <p:nvPr>
                <p:custDataLst>
                  <p:tags r:id="rId230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3" name="PA-图文框  302">
              <a:extLst>
                <a:ext uri="{FF2B5EF4-FFF2-40B4-BE49-F238E27FC236}">
                  <a16:creationId xmlns:a16="http://schemas.microsoft.com/office/drawing/2014/main" id="{60959014-A7DE-46BF-AF9B-E082E96D930E}"/>
                </a:ext>
              </a:extLst>
            </p:cNvPr>
            <p:cNvSpPr/>
            <p:nvPr>
              <p:custDataLst>
                <p:tags r:id="rId227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7" name="PA-组合 306">
            <a:extLst>
              <a:ext uri="{FF2B5EF4-FFF2-40B4-BE49-F238E27FC236}">
                <a16:creationId xmlns:a16="http://schemas.microsoft.com/office/drawing/2014/main" id="{FCBA98C4-4CFA-4745-A89D-9F34D11AF7A9}"/>
              </a:ext>
            </a:extLst>
          </p:cNvPr>
          <p:cNvGrpSpPr/>
          <p:nvPr>
            <p:custDataLst>
              <p:tags r:id="rId45"/>
            </p:custDataLst>
          </p:nvPr>
        </p:nvGrpSpPr>
        <p:grpSpPr>
          <a:xfrm>
            <a:off x="5211484" y="1771031"/>
            <a:ext cx="1679215" cy="1667103"/>
            <a:chOff x="6241924" y="2495913"/>
            <a:chExt cx="1679215" cy="1667103"/>
          </a:xfrm>
        </p:grpSpPr>
        <p:sp>
          <p:nvSpPr>
            <p:cNvPr id="308" name="PA-矩形 307">
              <a:extLst>
                <a:ext uri="{FF2B5EF4-FFF2-40B4-BE49-F238E27FC236}">
                  <a16:creationId xmlns:a16="http://schemas.microsoft.com/office/drawing/2014/main" id="{B59DB69B-1404-4C66-B81C-5F6A86B75910}"/>
                </a:ext>
              </a:extLst>
            </p:cNvPr>
            <p:cNvSpPr/>
            <p:nvPr>
              <p:custDataLst>
                <p:tags r:id="rId220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PA-矩形 308">
              <a:extLst>
                <a:ext uri="{FF2B5EF4-FFF2-40B4-BE49-F238E27FC236}">
                  <a16:creationId xmlns:a16="http://schemas.microsoft.com/office/drawing/2014/main" id="{BA258F60-BA3E-43D5-8F0F-2DE0A0A7C87A}"/>
                </a:ext>
              </a:extLst>
            </p:cNvPr>
            <p:cNvSpPr/>
            <p:nvPr>
              <p:custDataLst>
                <p:tags r:id="rId221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PA-矩形 309">
              <a:extLst>
                <a:ext uri="{FF2B5EF4-FFF2-40B4-BE49-F238E27FC236}">
                  <a16:creationId xmlns:a16="http://schemas.microsoft.com/office/drawing/2014/main" id="{7F8252FD-5A63-4FE7-AB24-1ED6004B49FC}"/>
                </a:ext>
              </a:extLst>
            </p:cNvPr>
            <p:cNvSpPr/>
            <p:nvPr>
              <p:custDataLst>
                <p:tags r:id="rId222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PA-矩形 310">
              <a:extLst>
                <a:ext uri="{FF2B5EF4-FFF2-40B4-BE49-F238E27FC236}">
                  <a16:creationId xmlns:a16="http://schemas.microsoft.com/office/drawing/2014/main" id="{B8889885-97A5-4D79-88FC-0280D201A602}"/>
                </a:ext>
              </a:extLst>
            </p:cNvPr>
            <p:cNvSpPr/>
            <p:nvPr>
              <p:custDataLst>
                <p:tags r:id="rId223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PA-矩形 311">
              <a:extLst>
                <a:ext uri="{FF2B5EF4-FFF2-40B4-BE49-F238E27FC236}">
                  <a16:creationId xmlns:a16="http://schemas.microsoft.com/office/drawing/2014/main" id="{9531968A-43E3-4C99-8CAA-068FE1A4C959}"/>
                </a:ext>
              </a:extLst>
            </p:cNvPr>
            <p:cNvSpPr/>
            <p:nvPr>
              <p:custDataLst>
                <p:tags r:id="rId224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PA-矩形 312">
              <a:extLst>
                <a:ext uri="{FF2B5EF4-FFF2-40B4-BE49-F238E27FC236}">
                  <a16:creationId xmlns:a16="http://schemas.microsoft.com/office/drawing/2014/main" id="{75C3F6B5-A58D-4731-859D-90CC97D3ED6D}"/>
                </a:ext>
              </a:extLst>
            </p:cNvPr>
            <p:cNvSpPr/>
            <p:nvPr>
              <p:custDataLst>
                <p:tags r:id="rId225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PA-矩形 313">
              <a:extLst>
                <a:ext uri="{FF2B5EF4-FFF2-40B4-BE49-F238E27FC236}">
                  <a16:creationId xmlns:a16="http://schemas.microsoft.com/office/drawing/2014/main" id="{796C9A33-73C0-42BE-8B09-D22D5E00385B}"/>
                </a:ext>
              </a:extLst>
            </p:cNvPr>
            <p:cNvSpPr/>
            <p:nvPr>
              <p:custDataLst>
                <p:tags r:id="rId226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5" name="PA-组合 314">
            <a:extLst>
              <a:ext uri="{FF2B5EF4-FFF2-40B4-BE49-F238E27FC236}">
                <a16:creationId xmlns:a16="http://schemas.microsoft.com/office/drawing/2014/main" id="{813265FB-0E53-4549-B260-624B8BB7B33E}"/>
              </a:ext>
            </a:extLst>
          </p:cNvPr>
          <p:cNvGrpSpPr/>
          <p:nvPr>
            <p:custDataLst>
              <p:tags r:id="rId46"/>
            </p:custDataLst>
          </p:nvPr>
        </p:nvGrpSpPr>
        <p:grpSpPr>
          <a:xfrm rot="5400000">
            <a:off x="5681761" y="2436416"/>
            <a:ext cx="837757" cy="164757"/>
            <a:chOff x="5965445" y="4497859"/>
            <a:chExt cx="837757" cy="164757"/>
          </a:xfrm>
        </p:grpSpPr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59222D1D-37E4-48F5-B837-433FF8A6BEB3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318" name="PA-直接连接符 4">
                <a:extLst>
                  <a:ext uri="{FF2B5EF4-FFF2-40B4-BE49-F238E27FC236}">
                    <a16:creationId xmlns:a16="http://schemas.microsoft.com/office/drawing/2014/main" id="{D04433A8-6860-407D-B456-2CB979B26DFA}"/>
                  </a:ext>
                </a:extLst>
              </p:cNvPr>
              <p:cNvCxnSpPr>
                <a:cxnSpLocks/>
              </p:cNvCxnSpPr>
              <p:nvPr>
                <p:custDataLst>
                  <p:tags r:id="rId217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PA-直接连接符 8">
                <a:extLst>
                  <a:ext uri="{FF2B5EF4-FFF2-40B4-BE49-F238E27FC236}">
                    <a16:creationId xmlns:a16="http://schemas.microsoft.com/office/drawing/2014/main" id="{5CD03148-093B-49A0-A3DF-9EF2C6B9B2C8}"/>
                  </a:ext>
                </a:extLst>
              </p:cNvPr>
              <p:cNvCxnSpPr>
                <a:cxnSpLocks/>
              </p:cNvCxnSpPr>
              <p:nvPr>
                <p:custDataLst>
                  <p:tags r:id="rId218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PA-直接连接符 10">
                <a:extLst>
                  <a:ext uri="{FF2B5EF4-FFF2-40B4-BE49-F238E27FC236}">
                    <a16:creationId xmlns:a16="http://schemas.microsoft.com/office/drawing/2014/main" id="{DD2EC071-CA73-43D2-88CB-858CE42FCB28}"/>
                  </a:ext>
                </a:extLst>
              </p:cNvPr>
              <p:cNvCxnSpPr>
                <a:cxnSpLocks/>
              </p:cNvCxnSpPr>
              <p:nvPr>
                <p:custDataLst>
                  <p:tags r:id="rId219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7" name="PA-图文框  316">
              <a:extLst>
                <a:ext uri="{FF2B5EF4-FFF2-40B4-BE49-F238E27FC236}">
                  <a16:creationId xmlns:a16="http://schemas.microsoft.com/office/drawing/2014/main" id="{BDC411B8-362D-4432-BDEB-9F18938A8F6A}"/>
                </a:ext>
              </a:extLst>
            </p:cNvPr>
            <p:cNvSpPr/>
            <p:nvPr>
              <p:custDataLst>
                <p:tags r:id="rId216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1" name="PA-组合 320">
            <a:extLst>
              <a:ext uri="{FF2B5EF4-FFF2-40B4-BE49-F238E27FC236}">
                <a16:creationId xmlns:a16="http://schemas.microsoft.com/office/drawing/2014/main" id="{DA43E9DD-5D23-45E2-8CDE-11B5EEDB9FF5}"/>
              </a:ext>
            </a:extLst>
          </p:cNvPr>
          <p:cNvGrpSpPr/>
          <p:nvPr>
            <p:custDataLst>
              <p:tags r:id="rId47"/>
            </p:custDataLst>
          </p:nvPr>
        </p:nvGrpSpPr>
        <p:grpSpPr>
          <a:xfrm>
            <a:off x="5211484" y="1911050"/>
            <a:ext cx="1679215" cy="1667103"/>
            <a:chOff x="6241924" y="2495913"/>
            <a:chExt cx="1679215" cy="1667103"/>
          </a:xfrm>
        </p:grpSpPr>
        <p:sp>
          <p:nvSpPr>
            <p:cNvPr id="322" name="PA-矩形 321">
              <a:extLst>
                <a:ext uri="{FF2B5EF4-FFF2-40B4-BE49-F238E27FC236}">
                  <a16:creationId xmlns:a16="http://schemas.microsoft.com/office/drawing/2014/main" id="{FBCE10E2-5B50-4620-80F1-F909137BA98E}"/>
                </a:ext>
              </a:extLst>
            </p:cNvPr>
            <p:cNvSpPr/>
            <p:nvPr>
              <p:custDataLst>
                <p:tags r:id="rId20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PA-矩形 322">
              <a:extLst>
                <a:ext uri="{FF2B5EF4-FFF2-40B4-BE49-F238E27FC236}">
                  <a16:creationId xmlns:a16="http://schemas.microsoft.com/office/drawing/2014/main" id="{8CE6316C-B44E-4799-9D5F-7F36063E61B8}"/>
                </a:ext>
              </a:extLst>
            </p:cNvPr>
            <p:cNvSpPr/>
            <p:nvPr>
              <p:custDataLst>
                <p:tags r:id="rId21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PA-矩形 323">
              <a:extLst>
                <a:ext uri="{FF2B5EF4-FFF2-40B4-BE49-F238E27FC236}">
                  <a16:creationId xmlns:a16="http://schemas.microsoft.com/office/drawing/2014/main" id="{A24479AE-D858-4BF4-AB3A-42D4326DD519}"/>
                </a:ext>
              </a:extLst>
            </p:cNvPr>
            <p:cNvSpPr/>
            <p:nvPr>
              <p:custDataLst>
                <p:tags r:id="rId21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PA-矩形 324">
              <a:extLst>
                <a:ext uri="{FF2B5EF4-FFF2-40B4-BE49-F238E27FC236}">
                  <a16:creationId xmlns:a16="http://schemas.microsoft.com/office/drawing/2014/main" id="{E2FE4219-7643-4D8A-8D6B-9B6A6840C52F}"/>
                </a:ext>
              </a:extLst>
            </p:cNvPr>
            <p:cNvSpPr/>
            <p:nvPr>
              <p:custDataLst>
                <p:tags r:id="rId21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PA-矩形 325">
              <a:extLst>
                <a:ext uri="{FF2B5EF4-FFF2-40B4-BE49-F238E27FC236}">
                  <a16:creationId xmlns:a16="http://schemas.microsoft.com/office/drawing/2014/main" id="{A286F0E8-1A31-4E0F-A4AC-11A5B0E7F071}"/>
                </a:ext>
              </a:extLst>
            </p:cNvPr>
            <p:cNvSpPr/>
            <p:nvPr>
              <p:custDataLst>
                <p:tags r:id="rId21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PA-矩形 326">
              <a:extLst>
                <a:ext uri="{FF2B5EF4-FFF2-40B4-BE49-F238E27FC236}">
                  <a16:creationId xmlns:a16="http://schemas.microsoft.com/office/drawing/2014/main" id="{486BC231-451C-47A2-8F18-ED90A3003693}"/>
                </a:ext>
              </a:extLst>
            </p:cNvPr>
            <p:cNvSpPr/>
            <p:nvPr>
              <p:custDataLst>
                <p:tags r:id="rId21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PA-矩形 327">
              <a:extLst>
                <a:ext uri="{FF2B5EF4-FFF2-40B4-BE49-F238E27FC236}">
                  <a16:creationId xmlns:a16="http://schemas.microsoft.com/office/drawing/2014/main" id="{30969FA0-711D-43C7-BDBC-E3415A3DA821}"/>
                </a:ext>
              </a:extLst>
            </p:cNvPr>
            <p:cNvSpPr/>
            <p:nvPr>
              <p:custDataLst>
                <p:tags r:id="rId21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9" name="PA-组合 328">
            <a:extLst>
              <a:ext uri="{FF2B5EF4-FFF2-40B4-BE49-F238E27FC236}">
                <a16:creationId xmlns:a16="http://schemas.microsoft.com/office/drawing/2014/main" id="{613DD678-C259-44F6-BF46-9BA546D200E4}"/>
              </a:ext>
            </a:extLst>
          </p:cNvPr>
          <p:cNvGrpSpPr/>
          <p:nvPr>
            <p:custDataLst>
              <p:tags r:id="rId48"/>
            </p:custDataLst>
          </p:nvPr>
        </p:nvGrpSpPr>
        <p:grpSpPr>
          <a:xfrm rot="5400000">
            <a:off x="5681761" y="2576435"/>
            <a:ext cx="837757" cy="164757"/>
            <a:chOff x="5965445" y="4497859"/>
            <a:chExt cx="837757" cy="164757"/>
          </a:xfrm>
        </p:grpSpPr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43050D2F-CA88-4074-BF5E-86AC0274D85B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332" name="PA-直接连接符 4">
                <a:extLst>
                  <a:ext uri="{FF2B5EF4-FFF2-40B4-BE49-F238E27FC236}">
                    <a16:creationId xmlns:a16="http://schemas.microsoft.com/office/drawing/2014/main" id="{06B05CD9-AC75-405B-A894-692A13E3C3A5}"/>
                  </a:ext>
                </a:extLst>
              </p:cNvPr>
              <p:cNvCxnSpPr>
                <a:cxnSpLocks/>
              </p:cNvCxnSpPr>
              <p:nvPr>
                <p:custDataLst>
                  <p:tags r:id="rId206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PA-直接连接符 8">
                <a:extLst>
                  <a:ext uri="{FF2B5EF4-FFF2-40B4-BE49-F238E27FC236}">
                    <a16:creationId xmlns:a16="http://schemas.microsoft.com/office/drawing/2014/main" id="{939EE0ED-84B6-4469-AEC7-9DE32730BFEE}"/>
                  </a:ext>
                </a:extLst>
              </p:cNvPr>
              <p:cNvCxnSpPr>
                <a:cxnSpLocks/>
              </p:cNvCxnSpPr>
              <p:nvPr>
                <p:custDataLst>
                  <p:tags r:id="rId207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PA-直接连接符 10">
                <a:extLst>
                  <a:ext uri="{FF2B5EF4-FFF2-40B4-BE49-F238E27FC236}">
                    <a16:creationId xmlns:a16="http://schemas.microsoft.com/office/drawing/2014/main" id="{03A70712-0821-4030-AC19-907BE4658C18}"/>
                  </a:ext>
                </a:extLst>
              </p:cNvPr>
              <p:cNvCxnSpPr>
                <a:cxnSpLocks/>
              </p:cNvCxnSpPr>
              <p:nvPr>
                <p:custDataLst>
                  <p:tags r:id="rId208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1" name="PA-图文框  330">
              <a:extLst>
                <a:ext uri="{FF2B5EF4-FFF2-40B4-BE49-F238E27FC236}">
                  <a16:creationId xmlns:a16="http://schemas.microsoft.com/office/drawing/2014/main" id="{23C0C196-9492-45A4-A2CB-810D28435F84}"/>
                </a:ext>
              </a:extLst>
            </p:cNvPr>
            <p:cNvSpPr/>
            <p:nvPr>
              <p:custDataLst>
                <p:tags r:id="rId205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PA-组合 334">
            <a:extLst>
              <a:ext uri="{FF2B5EF4-FFF2-40B4-BE49-F238E27FC236}">
                <a16:creationId xmlns:a16="http://schemas.microsoft.com/office/drawing/2014/main" id="{697E1830-25C8-404A-AD5D-385F4D1AB697}"/>
              </a:ext>
            </a:extLst>
          </p:cNvPr>
          <p:cNvGrpSpPr/>
          <p:nvPr>
            <p:custDataLst>
              <p:tags r:id="rId49"/>
            </p:custDataLst>
          </p:nvPr>
        </p:nvGrpSpPr>
        <p:grpSpPr>
          <a:xfrm>
            <a:off x="5211484" y="2043861"/>
            <a:ext cx="1679215" cy="1667103"/>
            <a:chOff x="6241924" y="2495913"/>
            <a:chExt cx="1679215" cy="1667103"/>
          </a:xfrm>
        </p:grpSpPr>
        <p:sp>
          <p:nvSpPr>
            <p:cNvPr id="336" name="PA-矩形 335">
              <a:extLst>
                <a:ext uri="{FF2B5EF4-FFF2-40B4-BE49-F238E27FC236}">
                  <a16:creationId xmlns:a16="http://schemas.microsoft.com/office/drawing/2014/main" id="{741431D9-687D-48AA-BA48-B9B73F0E4D76}"/>
                </a:ext>
              </a:extLst>
            </p:cNvPr>
            <p:cNvSpPr/>
            <p:nvPr>
              <p:custDataLst>
                <p:tags r:id="rId198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PA-矩形 336">
              <a:extLst>
                <a:ext uri="{FF2B5EF4-FFF2-40B4-BE49-F238E27FC236}">
                  <a16:creationId xmlns:a16="http://schemas.microsoft.com/office/drawing/2014/main" id="{B4876603-C01A-4C8D-87CE-981D5E429FA0}"/>
                </a:ext>
              </a:extLst>
            </p:cNvPr>
            <p:cNvSpPr/>
            <p:nvPr>
              <p:custDataLst>
                <p:tags r:id="rId199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PA-矩形 337">
              <a:extLst>
                <a:ext uri="{FF2B5EF4-FFF2-40B4-BE49-F238E27FC236}">
                  <a16:creationId xmlns:a16="http://schemas.microsoft.com/office/drawing/2014/main" id="{00944BEE-0F79-4793-8DA9-99BFA86D472F}"/>
                </a:ext>
              </a:extLst>
            </p:cNvPr>
            <p:cNvSpPr/>
            <p:nvPr>
              <p:custDataLst>
                <p:tags r:id="rId200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PA-矩形 338">
              <a:extLst>
                <a:ext uri="{FF2B5EF4-FFF2-40B4-BE49-F238E27FC236}">
                  <a16:creationId xmlns:a16="http://schemas.microsoft.com/office/drawing/2014/main" id="{695F5FDA-A99C-4D96-939D-BF8FCA606835}"/>
                </a:ext>
              </a:extLst>
            </p:cNvPr>
            <p:cNvSpPr/>
            <p:nvPr>
              <p:custDataLst>
                <p:tags r:id="rId201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PA-矩形 339">
              <a:extLst>
                <a:ext uri="{FF2B5EF4-FFF2-40B4-BE49-F238E27FC236}">
                  <a16:creationId xmlns:a16="http://schemas.microsoft.com/office/drawing/2014/main" id="{4E44DAF7-D6DE-4BA2-862C-5CCCB69EFA98}"/>
                </a:ext>
              </a:extLst>
            </p:cNvPr>
            <p:cNvSpPr/>
            <p:nvPr>
              <p:custDataLst>
                <p:tags r:id="rId202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PA-矩形 340">
              <a:extLst>
                <a:ext uri="{FF2B5EF4-FFF2-40B4-BE49-F238E27FC236}">
                  <a16:creationId xmlns:a16="http://schemas.microsoft.com/office/drawing/2014/main" id="{2EFBBBBB-6469-4CB3-B138-6CCEC2F70C1B}"/>
                </a:ext>
              </a:extLst>
            </p:cNvPr>
            <p:cNvSpPr/>
            <p:nvPr>
              <p:custDataLst>
                <p:tags r:id="rId203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PA-矩形 341">
              <a:extLst>
                <a:ext uri="{FF2B5EF4-FFF2-40B4-BE49-F238E27FC236}">
                  <a16:creationId xmlns:a16="http://schemas.microsoft.com/office/drawing/2014/main" id="{74E86CB3-2A63-496E-8403-4BE072D05843}"/>
                </a:ext>
              </a:extLst>
            </p:cNvPr>
            <p:cNvSpPr/>
            <p:nvPr>
              <p:custDataLst>
                <p:tags r:id="rId204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3" name="PA-组合 342">
            <a:extLst>
              <a:ext uri="{FF2B5EF4-FFF2-40B4-BE49-F238E27FC236}">
                <a16:creationId xmlns:a16="http://schemas.microsoft.com/office/drawing/2014/main" id="{8E9941B4-979E-42C9-8447-1B1403DCE4BD}"/>
              </a:ext>
            </a:extLst>
          </p:cNvPr>
          <p:cNvGrpSpPr/>
          <p:nvPr>
            <p:custDataLst>
              <p:tags r:id="rId50"/>
            </p:custDataLst>
          </p:nvPr>
        </p:nvGrpSpPr>
        <p:grpSpPr>
          <a:xfrm rot="5400000">
            <a:off x="5681761" y="2709246"/>
            <a:ext cx="837757" cy="164757"/>
            <a:chOff x="5965445" y="4497859"/>
            <a:chExt cx="837757" cy="164757"/>
          </a:xfrm>
        </p:grpSpPr>
        <p:grpSp>
          <p:nvGrpSpPr>
            <p:cNvPr id="344" name="组合 343">
              <a:extLst>
                <a:ext uri="{FF2B5EF4-FFF2-40B4-BE49-F238E27FC236}">
                  <a16:creationId xmlns:a16="http://schemas.microsoft.com/office/drawing/2014/main" id="{F67E945B-5AA5-4C79-996F-24E44C775322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346" name="PA-直接连接符 4">
                <a:extLst>
                  <a:ext uri="{FF2B5EF4-FFF2-40B4-BE49-F238E27FC236}">
                    <a16:creationId xmlns:a16="http://schemas.microsoft.com/office/drawing/2014/main" id="{111F1981-B1AB-451F-9B9A-5C12A8F0B24A}"/>
                  </a:ext>
                </a:extLst>
              </p:cNvPr>
              <p:cNvCxnSpPr>
                <a:cxnSpLocks/>
              </p:cNvCxnSpPr>
              <p:nvPr>
                <p:custDataLst>
                  <p:tags r:id="rId195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PA-直接连接符 8">
                <a:extLst>
                  <a:ext uri="{FF2B5EF4-FFF2-40B4-BE49-F238E27FC236}">
                    <a16:creationId xmlns:a16="http://schemas.microsoft.com/office/drawing/2014/main" id="{5157CD0F-8C30-4896-974E-01FC3EB562A1}"/>
                  </a:ext>
                </a:extLst>
              </p:cNvPr>
              <p:cNvCxnSpPr>
                <a:cxnSpLocks/>
              </p:cNvCxnSpPr>
              <p:nvPr>
                <p:custDataLst>
                  <p:tags r:id="rId196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PA-直接连接符 10">
                <a:extLst>
                  <a:ext uri="{FF2B5EF4-FFF2-40B4-BE49-F238E27FC236}">
                    <a16:creationId xmlns:a16="http://schemas.microsoft.com/office/drawing/2014/main" id="{0447F235-6D08-4BB4-AE34-8E4A6787F87F}"/>
                  </a:ext>
                </a:extLst>
              </p:cNvPr>
              <p:cNvCxnSpPr>
                <a:cxnSpLocks/>
              </p:cNvCxnSpPr>
              <p:nvPr>
                <p:custDataLst>
                  <p:tags r:id="rId197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5" name="PA-图文框  344">
              <a:extLst>
                <a:ext uri="{FF2B5EF4-FFF2-40B4-BE49-F238E27FC236}">
                  <a16:creationId xmlns:a16="http://schemas.microsoft.com/office/drawing/2014/main" id="{B6F19E24-87F6-4B59-9426-0675D8061F86}"/>
                </a:ext>
              </a:extLst>
            </p:cNvPr>
            <p:cNvSpPr/>
            <p:nvPr>
              <p:custDataLst>
                <p:tags r:id="rId194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9" name="PA-组合 348">
            <a:extLst>
              <a:ext uri="{FF2B5EF4-FFF2-40B4-BE49-F238E27FC236}">
                <a16:creationId xmlns:a16="http://schemas.microsoft.com/office/drawing/2014/main" id="{075E3A84-E40F-4A0F-A46B-5DA9BF859F2A}"/>
              </a:ext>
            </a:extLst>
          </p:cNvPr>
          <p:cNvGrpSpPr/>
          <p:nvPr>
            <p:custDataLst>
              <p:tags r:id="rId51"/>
            </p:custDataLst>
          </p:nvPr>
        </p:nvGrpSpPr>
        <p:grpSpPr>
          <a:xfrm>
            <a:off x="5211484" y="2185416"/>
            <a:ext cx="1679215" cy="1667103"/>
            <a:chOff x="6241924" y="2495913"/>
            <a:chExt cx="1679215" cy="1667103"/>
          </a:xfrm>
        </p:grpSpPr>
        <p:sp>
          <p:nvSpPr>
            <p:cNvPr id="350" name="PA-矩形 349">
              <a:extLst>
                <a:ext uri="{FF2B5EF4-FFF2-40B4-BE49-F238E27FC236}">
                  <a16:creationId xmlns:a16="http://schemas.microsoft.com/office/drawing/2014/main" id="{F7072611-2256-45C0-9B5A-0FA57B5CD82C}"/>
                </a:ext>
              </a:extLst>
            </p:cNvPr>
            <p:cNvSpPr/>
            <p:nvPr>
              <p:custDataLst>
                <p:tags r:id="rId187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PA-矩形 350">
              <a:extLst>
                <a:ext uri="{FF2B5EF4-FFF2-40B4-BE49-F238E27FC236}">
                  <a16:creationId xmlns:a16="http://schemas.microsoft.com/office/drawing/2014/main" id="{F10700ED-3609-403E-AB06-51669B5C27F9}"/>
                </a:ext>
              </a:extLst>
            </p:cNvPr>
            <p:cNvSpPr/>
            <p:nvPr>
              <p:custDataLst>
                <p:tags r:id="rId188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PA-矩形 351">
              <a:extLst>
                <a:ext uri="{FF2B5EF4-FFF2-40B4-BE49-F238E27FC236}">
                  <a16:creationId xmlns:a16="http://schemas.microsoft.com/office/drawing/2014/main" id="{03119BFC-A265-46CD-909C-DDAE27D9147A}"/>
                </a:ext>
              </a:extLst>
            </p:cNvPr>
            <p:cNvSpPr/>
            <p:nvPr>
              <p:custDataLst>
                <p:tags r:id="rId189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PA-矩形 352">
              <a:extLst>
                <a:ext uri="{FF2B5EF4-FFF2-40B4-BE49-F238E27FC236}">
                  <a16:creationId xmlns:a16="http://schemas.microsoft.com/office/drawing/2014/main" id="{FFC4BBFE-A113-4B91-B7AD-DC62B0073792}"/>
                </a:ext>
              </a:extLst>
            </p:cNvPr>
            <p:cNvSpPr/>
            <p:nvPr>
              <p:custDataLst>
                <p:tags r:id="rId190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PA-矩形 353">
              <a:extLst>
                <a:ext uri="{FF2B5EF4-FFF2-40B4-BE49-F238E27FC236}">
                  <a16:creationId xmlns:a16="http://schemas.microsoft.com/office/drawing/2014/main" id="{EAAFD1E8-CEDA-48DF-88B7-2D6531AF8343}"/>
                </a:ext>
              </a:extLst>
            </p:cNvPr>
            <p:cNvSpPr/>
            <p:nvPr>
              <p:custDataLst>
                <p:tags r:id="rId191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PA-矩形 354">
              <a:extLst>
                <a:ext uri="{FF2B5EF4-FFF2-40B4-BE49-F238E27FC236}">
                  <a16:creationId xmlns:a16="http://schemas.microsoft.com/office/drawing/2014/main" id="{21C2EAD0-AD39-4719-BD5F-8257EEE07739}"/>
                </a:ext>
              </a:extLst>
            </p:cNvPr>
            <p:cNvSpPr/>
            <p:nvPr>
              <p:custDataLst>
                <p:tags r:id="rId192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PA-矩形 355">
              <a:extLst>
                <a:ext uri="{FF2B5EF4-FFF2-40B4-BE49-F238E27FC236}">
                  <a16:creationId xmlns:a16="http://schemas.microsoft.com/office/drawing/2014/main" id="{39479287-514F-430A-85EF-F24423BB0F21}"/>
                </a:ext>
              </a:extLst>
            </p:cNvPr>
            <p:cNvSpPr/>
            <p:nvPr>
              <p:custDataLst>
                <p:tags r:id="rId193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7" name="PA-组合 356">
            <a:extLst>
              <a:ext uri="{FF2B5EF4-FFF2-40B4-BE49-F238E27FC236}">
                <a16:creationId xmlns:a16="http://schemas.microsoft.com/office/drawing/2014/main" id="{28802C47-FC74-4755-B5AD-4BAAA2B29214}"/>
              </a:ext>
            </a:extLst>
          </p:cNvPr>
          <p:cNvGrpSpPr/>
          <p:nvPr>
            <p:custDataLst>
              <p:tags r:id="rId52"/>
            </p:custDataLst>
          </p:nvPr>
        </p:nvGrpSpPr>
        <p:grpSpPr>
          <a:xfrm rot="5400000">
            <a:off x="5681761" y="2850801"/>
            <a:ext cx="837757" cy="164757"/>
            <a:chOff x="5965445" y="4497859"/>
            <a:chExt cx="837757" cy="164757"/>
          </a:xfrm>
        </p:grpSpPr>
        <p:grpSp>
          <p:nvGrpSpPr>
            <p:cNvPr id="358" name="组合 357">
              <a:extLst>
                <a:ext uri="{FF2B5EF4-FFF2-40B4-BE49-F238E27FC236}">
                  <a16:creationId xmlns:a16="http://schemas.microsoft.com/office/drawing/2014/main" id="{4434B9A0-67C0-4D57-AB8B-E90BD060A539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360" name="PA-直接连接符 4">
                <a:extLst>
                  <a:ext uri="{FF2B5EF4-FFF2-40B4-BE49-F238E27FC236}">
                    <a16:creationId xmlns:a16="http://schemas.microsoft.com/office/drawing/2014/main" id="{591BE1D7-7EA0-4699-92B9-81FCE6C3E75D}"/>
                  </a:ext>
                </a:extLst>
              </p:cNvPr>
              <p:cNvCxnSpPr>
                <a:cxnSpLocks/>
              </p:cNvCxnSpPr>
              <p:nvPr>
                <p:custDataLst>
                  <p:tags r:id="rId184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PA-直接连接符 8">
                <a:extLst>
                  <a:ext uri="{FF2B5EF4-FFF2-40B4-BE49-F238E27FC236}">
                    <a16:creationId xmlns:a16="http://schemas.microsoft.com/office/drawing/2014/main" id="{59474065-8F4F-4D9D-8D06-ECDD59B74B61}"/>
                  </a:ext>
                </a:extLst>
              </p:cNvPr>
              <p:cNvCxnSpPr>
                <a:cxnSpLocks/>
              </p:cNvCxnSpPr>
              <p:nvPr>
                <p:custDataLst>
                  <p:tags r:id="rId185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PA-直接连接符 10">
                <a:extLst>
                  <a:ext uri="{FF2B5EF4-FFF2-40B4-BE49-F238E27FC236}">
                    <a16:creationId xmlns:a16="http://schemas.microsoft.com/office/drawing/2014/main" id="{485F9497-3297-4A21-BA3B-5C6925BCC685}"/>
                  </a:ext>
                </a:extLst>
              </p:cNvPr>
              <p:cNvCxnSpPr>
                <a:cxnSpLocks/>
              </p:cNvCxnSpPr>
              <p:nvPr>
                <p:custDataLst>
                  <p:tags r:id="rId186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9" name="PA-图文框  358">
              <a:extLst>
                <a:ext uri="{FF2B5EF4-FFF2-40B4-BE49-F238E27FC236}">
                  <a16:creationId xmlns:a16="http://schemas.microsoft.com/office/drawing/2014/main" id="{369097D6-81BB-480C-9912-0B2D307BE96F}"/>
                </a:ext>
              </a:extLst>
            </p:cNvPr>
            <p:cNvSpPr/>
            <p:nvPr>
              <p:custDataLst>
                <p:tags r:id="rId183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PA-组合 362">
            <a:extLst>
              <a:ext uri="{FF2B5EF4-FFF2-40B4-BE49-F238E27FC236}">
                <a16:creationId xmlns:a16="http://schemas.microsoft.com/office/drawing/2014/main" id="{A50939F3-1618-47B1-8540-C2FA85BFA392}"/>
              </a:ext>
            </a:extLst>
          </p:cNvPr>
          <p:cNvGrpSpPr/>
          <p:nvPr>
            <p:custDataLst>
              <p:tags r:id="rId53"/>
            </p:custDataLst>
          </p:nvPr>
        </p:nvGrpSpPr>
        <p:grpSpPr>
          <a:xfrm>
            <a:off x="5211484" y="2325110"/>
            <a:ext cx="1679215" cy="1667103"/>
            <a:chOff x="6241924" y="2495913"/>
            <a:chExt cx="1679215" cy="1667103"/>
          </a:xfrm>
        </p:grpSpPr>
        <p:sp>
          <p:nvSpPr>
            <p:cNvPr id="364" name="PA-矩形 363">
              <a:extLst>
                <a:ext uri="{FF2B5EF4-FFF2-40B4-BE49-F238E27FC236}">
                  <a16:creationId xmlns:a16="http://schemas.microsoft.com/office/drawing/2014/main" id="{DF5353D2-41E8-47DF-9F7F-ED338D4C02FB}"/>
                </a:ext>
              </a:extLst>
            </p:cNvPr>
            <p:cNvSpPr/>
            <p:nvPr>
              <p:custDataLst>
                <p:tags r:id="rId176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PA-矩形 364">
              <a:extLst>
                <a:ext uri="{FF2B5EF4-FFF2-40B4-BE49-F238E27FC236}">
                  <a16:creationId xmlns:a16="http://schemas.microsoft.com/office/drawing/2014/main" id="{568D3803-71E1-4267-933F-AEAACC7166FC}"/>
                </a:ext>
              </a:extLst>
            </p:cNvPr>
            <p:cNvSpPr/>
            <p:nvPr>
              <p:custDataLst>
                <p:tags r:id="rId177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PA-矩形 365">
              <a:extLst>
                <a:ext uri="{FF2B5EF4-FFF2-40B4-BE49-F238E27FC236}">
                  <a16:creationId xmlns:a16="http://schemas.microsoft.com/office/drawing/2014/main" id="{E656270E-50E1-4B07-A3E3-A72BE6755085}"/>
                </a:ext>
              </a:extLst>
            </p:cNvPr>
            <p:cNvSpPr/>
            <p:nvPr>
              <p:custDataLst>
                <p:tags r:id="rId178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PA-矩形 366">
              <a:extLst>
                <a:ext uri="{FF2B5EF4-FFF2-40B4-BE49-F238E27FC236}">
                  <a16:creationId xmlns:a16="http://schemas.microsoft.com/office/drawing/2014/main" id="{D5BFBB96-95F9-4E1D-91A5-3259298AAE05}"/>
                </a:ext>
              </a:extLst>
            </p:cNvPr>
            <p:cNvSpPr/>
            <p:nvPr>
              <p:custDataLst>
                <p:tags r:id="rId179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PA-矩形 367">
              <a:extLst>
                <a:ext uri="{FF2B5EF4-FFF2-40B4-BE49-F238E27FC236}">
                  <a16:creationId xmlns:a16="http://schemas.microsoft.com/office/drawing/2014/main" id="{0C1155FF-9798-410D-982A-71F889F0B518}"/>
                </a:ext>
              </a:extLst>
            </p:cNvPr>
            <p:cNvSpPr/>
            <p:nvPr>
              <p:custDataLst>
                <p:tags r:id="rId180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PA-矩形 368">
              <a:extLst>
                <a:ext uri="{FF2B5EF4-FFF2-40B4-BE49-F238E27FC236}">
                  <a16:creationId xmlns:a16="http://schemas.microsoft.com/office/drawing/2014/main" id="{F6D7114B-920F-4B09-A880-431FFE5F366C}"/>
                </a:ext>
              </a:extLst>
            </p:cNvPr>
            <p:cNvSpPr/>
            <p:nvPr>
              <p:custDataLst>
                <p:tags r:id="rId181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PA-矩形 369">
              <a:extLst>
                <a:ext uri="{FF2B5EF4-FFF2-40B4-BE49-F238E27FC236}">
                  <a16:creationId xmlns:a16="http://schemas.microsoft.com/office/drawing/2014/main" id="{D9E96A46-F26D-43D8-955B-5E3CAC64A777}"/>
                </a:ext>
              </a:extLst>
            </p:cNvPr>
            <p:cNvSpPr/>
            <p:nvPr>
              <p:custDataLst>
                <p:tags r:id="rId182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1" name="PA-组合 370">
            <a:extLst>
              <a:ext uri="{FF2B5EF4-FFF2-40B4-BE49-F238E27FC236}">
                <a16:creationId xmlns:a16="http://schemas.microsoft.com/office/drawing/2014/main" id="{A7E5484F-3A1F-42D8-9E64-6EA619D72C90}"/>
              </a:ext>
            </a:extLst>
          </p:cNvPr>
          <p:cNvGrpSpPr/>
          <p:nvPr>
            <p:custDataLst>
              <p:tags r:id="rId54"/>
            </p:custDataLst>
          </p:nvPr>
        </p:nvGrpSpPr>
        <p:grpSpPr>
          <a:xfrm rot="5400000">
            <a:off x="5681761" y="2990495"/>
            <a:ext cx="837757" cy="164757"/>
            <a:chOff x="5965445" y="4497859"/>
            <a:chExt cx="837757" cy="164757"/>
          </a:xfrm>
        </p:grpSpPr>
        <p:grpSp>
          <p:nvGrpSpPr>
            <p:cNvPr id="372" name="组合 371">
              <a:extLst>
                <a:ext uri="{FF2B5EF4-FFF2-40B4-BE49-F238E27FC236}">
                  <a16:creationId xmlns:a16="http://schemas.microsoft.com/office/drawing/2014/main" id="{06D1F79D-57FA-4616-825C-CE2F5767A2B9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374" name="PA-直接连接符 4">
                <a:extLst>
                  <a:ext uri="{FF2B5EF4-FFF2-40B4-BE49-F238E27FC236}">
                    <a16:creationId xmlns:a16="http://schemas.microsoft.com/office/drawing/2014/main" id="{53F3D334-860E-4EDF-8174-183BE9CBE605}"/>
                  </a:ext>
                </a:extLst>
              </p:cNvPr>
              <p:cNvCxnSpPr>
                <a:cxnSpLocks/>
              </p:cNvCxnSpPr>
              <p:nvPr>
                <p:custDataLst>
                  <p:tags r:id="rId173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PA-直接连接符 8">
                <a:extLst>
                  <a:ext uri="{FF2B5EF4-FFF2-40B4-BE49-F238E27FC236}">
                    <a16:creationId xmlns:a16="http://schemas.microsoft.com/office/drawing/2014/main" id="{E6655B51-318D-44D0-8CB4-C66F2E176C59}"/>
                  </a:ext>
                </a:extLst>
              </p:cNvPr>
              <p:cNvCxnSpPr>
                <a:cxnSpLocks/>
              </p:cNvCxnSpPr>
              <p:nvPr>
                <p:custDataLst>
                  <p:tags r:id="rId174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PA-直接连接符 10">
                <a:extLst>
                  <a:ext uri="{FF2B5EF4-FFF2-40B4-BE49-F238E27FC236}">
                    <a16:creationId xmlns:a16="http://schemas.microsoft.com/office/drawing/2014/main" id="{E20833C5-0275-415A-BF1E-9576AE62F328}"/>
                  </a:ext>
                </a:extLst>
              </p:cNvPr>
              <p:cNvCxnSpPr>
                <a:cxnSpLocks/>
              </p:cNvCxnSpPr>
              <p:nvPr>
                <p:custDataLst>
                  <p:tags r:id="rId175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3" name="PA-图文框  372">
              <a:extLst>
                <a:ext uri="{FF2B5EF4-FFF2-40B4-BE49-F238E27FC236}">
                  <a16:creationId xmlns:a16="http://schemas.microsoft.com/office/drawing/2014/main" id="{7A1704CB-CB1D-44BE-A57D-A3EFB9FACF2D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7" name="PA-组合 376">
            <a:extLst>
              <a:ext uri="{FF2B5EF4-FFF2-40B4-BE49-F238E27FC236}">
                <a16:creationId xmlns:a16="http://schemas.microsoft.com/office/drawing/2014/main" id="{1CCAB6F7-55F5-49BA-B542-441BE60E221F}"/>
              </a:ext>
            </a:extLst>
          </p:cNvPr>
          <p:cNvGrpSpPr/>
          <p:nvPr>
            <p:custDataLst>
              <p:tags r:id="rId55"/>
            </p:custDataLst>
          </p:nvPr>
        </p:nvGrpSpPr>
        <p:grpSpPr>
          <a:xfrm>
            <a:off x="5211484" y="2473935"/>
            <a:ext cx="1679215" cy="1667103"/>
            <a:chOff x="6241924" y="2495913"/>
            <a:chExt cx="1679215" cy="1667103"/>
          </a:xfrm>
        </p:grpSpPr>
        <p:sp>
          <p:nvSpPr>
            <p:cNvPr id="378" name="PA-矩形 377">
              <a:extLst>
                <a:ext uri="{FF2B5EF4-FFF2-40B4-BE49-F238E27FC236}">
                  <a16:creationId xmlns:a16="http://schemas.microsoft.com/office/drawing/2014/main" id="{F4C09457-93AE-4553-9ADB-C123E900F760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PA-矩形 378">
              <a:extLst>
                <a:ext uri="{FF2B5EF4-FFF2-40B4-BE49-F238E27FC236}">
                  <a16:creationId xmlns:a16="http://schemas.microsoft.com/office/drawing/2014/main" id="{BE979411-B43F-4299-93B3-DA7DA130A4EC}"/>
                </a:ext>
              </a:extLst>
            </p:cNvPr>
            <p:cNvSpPr/>
            <p:nvPr>
              <p:custDataLst>
                <p:tags r:id="rId16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PA-矩形 379">
              <a:extLst>
                <a:ext uri="{FF2B5EF4-FFF2-40B4-BE49-F238E27FC236}">
                  <a16:creationId xmlns:a16="http://schemas.microsoft.com/office/drawing/2014/main" id="{E0306475-1BAF-4CBE-A0DE-2224D7F70665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PA-矩形 380">
              <a:extLst>
                <a:ext uri="{FF2B5EF4-FFF2-40B4-BE49-F238E27FC236}">
                  <a16:creationId xmlns:a16="http://schemas.microsoft.com/office/drawing/2014/main" id="{7EA36041-B8D3-49F3-B64C-303488C3B02E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PA-矩形 381">
              <a:extLst>
                <a:ext uri="{FF2B5EF4-FFF2-40B4-BE49-F238E27FC236}">
                  <a16:creationId xmlns:a16="http://schemas.microsoft.com/office/drawing/2014/main" id="{681595D5-2A74-40FD-94B0-1CB78B81C1C4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PA-矩形 382">
              <a:extLst>
                <a:ext uri="{FF2B5EF4-FFF2-40B4-BE49-F238E27FC236}">
                  <a16:creationId xmlns:a16="http://schemas.microsoft.com/office/drawing/2014/main" id="{665B50D3-A52B-4270-9AD6-437FD8489F5A}"/>
                </a:ext>
              </a:extLst>
            </p:cNvPr>
            <p:cNvSpPr/>
            <p:nvPr>
              <p:custDataLst>
                <p:tags r:id="rId17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PA-矩形 383">
              <a:extLst>
                <a:ext uri="{FF2B5EF4-FFF2-40B4-BE49-F238E27FC236}">
                  <a16:creationId xmlns:a16="http://schemas.microsoft.com/office/drawing/2014/main" id="{C41DEB5A-30F9-4DD9-BCCF-AA0EF2F5455D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5" name="PA-组合 384">
            <a:extLst>
              <a:ext uri="{FF2B5EF4-FFF2-40B4-BE49-F238E27FC236}">
                <a16:creationId xmlns:a16="http://schemas.microsoft.com/office/drawing/2014/main" id="{7AEF9AE5-6FEA-4E2E-8DE1-DE071643B476}"/>
              </a:ext>
            </a:extLst>
          </p:cNvPr>
          <p:cNvGrpSpPr/>
          <p:nvPr>
            <p:custDataLst>
              <p:tags r:id="rId56"/>
            </p:custDataLst>
          </p:nvPr>
        </p:nvGrpSpPr>
        <p:grpSpPr>
          <a:xfrm rot="5400000">
            <a:off x="5681761" y="3139320"/>
            <a:ext cx="837757" cy="164757"/>
            <a:chOff x="5965445" y="4497859"/>
            <a:chExt cx="837757" cy="164757"/>
          </a:xfrm>
        </p:grpSpPr>
        <p:grpSp>
          <p:nvGrpSpPr>
            <p:cNvPr id="386" name="组合 385">
              <a:extLst>
                <a:ext uri="{FF2B5EF4-FFF2-40B4-BE49-F238E27FC236}">
                  <a16:creationId xmlns:a16="http://schemas.microsoft.com/office/drawing/2014/main" id="{29A2744B-8E24-4D2A-AE36-35BD510A4AD3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388" name="PA-直接连接符 4">
                <a:extLst>
                  <a:ext uri="{FF2B5EF4-FFF2-40B4-BE49-F238E27FC236}">
                    <a16:creationId xmlns:a16="http://schemas.microsoft.com/office/drawing/2014/main" id="{E086E013-C3AD-4D06-BFDD-A743895FD63B}"/>
                  </a:ext>
                </a:extLst>
              </p:cNvPr>
              <p:cNvCxnSpPr>
                <a:cxnSpLocks/>
              </p:cNvCxnSpPr>
              <p:nvPr>
                <p:custDataLst>
                  <p:tags r:id="rId162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PA-直接连接符 8">
                <a:extLst>
                  <a:ext uri="{FF2B5EF4-FFF2-40B4-BE49-F238E27FC236}">
                    <a16:creationId xmlns:a16="http://schemas.microsoft.com/office/drawing/2014/main" id="{695DE3CB-1EE7-4B35-86B7-90FEF2B25E4D}"/>
                  </a:ext>
                </a:extLst>
              </p:cNvPr>
              <p:cNvCxnSpPr>
                <a:cxnSpLocks/>
              </p:cNvCxnSpPr>
              <p:nvPr>
                <p:custDataLst>
                  <p:tags r:id="rId163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PA-直接连接符 10">
                <a:extLst>
                  <a:ext uri="{FF2B5EF4-FFF2-40B4-BE49-F238E27FC236}">
                    <a16:creationId xmlns:a16="http://schemas.microsoft.com/office/drawing/2014/main" id="{DC9E98C9-E9E2-414B-8ADB-26B6A01FAC42}"/>
                  </a:ext>
                </a:extLst>
              </p:cNvPr>
              <p:cNvCxnSpPr>
                <a:cxnSpLocks/>
              </p:cNvCxnSpPr>
              <p:nvPr>
                <p:custDataLst>
                  <p:tags r:id="rId164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7" name="PA-图文框  386">
              <a:extLst>
                <a:ext uri="{FF2B5EF4-FFF2-40B4-BE49-F238E27FC236}">
                  <a16:creationId xmlns:a16="http://schemas.microsoft.com/office/drawing/2014/main" id="{D6934D28-90D2-4F63-BF36-6CCFC0F5EBBD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1" name="PA-组合 390">
            <a:extLst>
              <a:ext uri="{FF2B5EF4-FFF2-40B4-BE49-F238E27FC236}">
                <a16:creationId xmlns:a16="http://schemas.microsoft.com/office/drawing/2014/main" id="{1F687699-C55B-45BE-8531-E97AA5B56BED}"/>
              </a:ext>
            </a:extLst>
          </p:cNvPr>
          <p:cNvGrpSpPr/>
          <p:nvPr>
            <p:custDataLst>
              <p:tags r:id="rId57"/>
            </p:custDataLst>
          </p:nvPr>
        </p:nvGrpSpPr>
        <p:grpSpPr>
          <a:xfrm>
            <a:off x="5211484" y="2630474"/>
            <a:ext cx="1679215" cy="1667103"/>
            <a:chOff x="6241924" y="2495913"/>
            <a:chExt cx="1679215" cy="1667103"/>
          </a:xfrm>
        </p:grpSpPr>
        <p:sp>
          <p:nvSpPr>
            <p:cNvPr id="392" name="PA-矩形 391">
              <a:extLst>
                <a:ext uri="{FF2B5EF4-FFF2-40B4-BE49-F238E27FC236}">
                  <a16:creationId xmlns:a16="http://schemas.microsoft.com/office/drawing/2014/main" id="{F8A47401-E36D-4CC4-8250-245C06C9AF9F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PA-矩形 392">
              <a:extLst>
                <a:ext uri="{FF2B5EF4-FFF2-40B4-BE49-F238E27FC236}">
                  <a16:creationId xmlns:a16="http://schemas.microsoft.com/office/drawing/2014/main" id="{1AB5684B-BF05-4982-8D20-6F4E4B15FE46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PA-矩形 393">
              <a:extLst>
                <a:ext uri="{FF2B5EF4-FFF2-40B4-BE49-F238E27FC236}">
                  <a16:creationId xmlns:a16="http://schemas.microsoft.com/office/drawing/2014/main" id="{3ECC75FA-1104-45ED-AB51-0612FF265E35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PA-矩形 394">
              <a:extLst>
                <a:ext uri="{FF2B5EF4-FFF2-40B4-BE49-F238E27FC236}">
                  <a16:creationId xmlns:a16="http://schemas.microsoft.com/office/drawing/2014/main" id="{991D0E15-A28D-42E3-A937-40129A331A39}"/>
                </a:ext>
              </a:extLst>
            </p:cNvPr>
            <p:cNvSpPr/>
            <p:nvPr>
              <p:custDataLst>
                <p:tags r:id="rId157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PA-矩形 395">
              <a:extLst>
                <a:ext uri="{FF2B5EF4-FFF2-40B4-BE49-F238E27FC236}">
                  <a16:creationId xmlns:a16="http://schemas.microsoft.com/office/drawing/2014/main" id="{F89CFDEB-6D07-4A42-BF60-DBF34B36DC67}"/>
                </a:ext>
              </a:extLst>
            </p:cNvPr>
            <p:cNvSpPr/>
            <p:nvPr>
              <p:custDataLst>
                <p:tags r:id="rId158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PA-矩形 396">
              <a:extLst>
                <a:ext uri="{FF2B5EF4-FFF2-40B4-BE49-F238E27FC236}">
                  <a16:creationId xmlns:a16="http://schemas.microsoft.com/office/drawing/2014/main" id="{1C16B241-1859-483A-BEE2-0CCEAE617950}"/>
                </a:ext>
              </a:extLst>
            </p:cNvPr>
            <p:cNvSpPr/>
            <p:nvPr>
              <p:custDataLst>
                <p:tags r:id="rId159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PA-矩形 397">
              <a:extLst>
                <a:ext uri="{FF2B5EF4-FFF2-40B4-BE49-F238E27FC236}">
                  <a16:creationId xmlns:a16="http://schemas.microsoft.com/office/drawing/2014/main" id="{DC4C0686-1599-4BD7-B249-7441B78023AE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9" name="PA-组合 398">
            <a:extLst>
              <a:ext uri="{FF2B5EF4-FFF2-40B4-BE49-F238E27FC236}">
                <a16:creationId xmlns:a16="http://schemas.microsoft.com/office/drawing/2014/main" id="{4F5F6714-ACC8-4AAC-9813-F50828CA925B}"/>
              </a:ext>
            </a:extLst>
          </p:cNvPr>
          <p:cNvGrpSpPr/>
          <p:nvPr>
            <p:custDataLst>
              <p:tags r:id="rId58"/>
            </p:custDataLst>
          </p:nvPr>
        </p:nvGrpSpPr>
        <p:grpSpPr>
          <a:xfrm rot="5400000">
            <a:off x="5681761" y="3295859"/>
            <a:ext cx="837757" cy="164757"/>
            <a:chOff x="5965445" y="4497859"/>
            <a:chExt cx="837757" cy="164757"/>
          </a:xfrm>
        </p:grpSpPr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8BE4278C-498B-4828-AB08-B73BD993A699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402" name="PA-直接连接符 4">
                <a:extLst>
                  <a:ext uri="{FF2B5EF4-FFF2-40B4-BE49-F238E27FC236}">
                    <a16:creationId xmlns:a16="http://schemas.microsoft.com/office/drawing/2014/main" id="{3E252ADA-F7BC-48BB-8877-B9DDF6D2BBF5}"/>
                  </a:ext>
                </a:extLst>
              </p:cNvPr>
              <p:cNvCxnSpPr>
                <a:cxnSpLocks/>
              </p:cNvCxnSpPr>
              <p:nvPr>
                <p:custDataLst>
                  <p:tags r:id="rId151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PA-直接连接符 8">
                <a:extLst>
                  <a:ext uri="{FF2B5EF4-FFF2-40B4-BE49-F238E27FC236}">
                    <a16:creationId xmlns:a16="http://schemas.microsoft.com/office/drawing/2014/main" id="{5F05A1BD-96BD-4D73-8CDE-186542557DC8}"/>
                  </a:ext>
                </a:extLst>
              </p:cNvPr>
              <p:cNvCxnSpPr>
                <a:cxnSpLocks/>
              </p:cNvCxnSpPr>
              <p:nvPr>
                <p:custDataLst>
                  <p:tags r:id="rId152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PA-直接连接符 10">
                <a:extLst>
                  <a:ext uri="{FF2B5EF4-FFF2-40B4-BE49-F238E27FC236}">
                    <a16:creationId xmlns:a16="http://schemas.microsoft.com/office/drawing/2014/main" id="{1FEF152D-CF59-4F36-BFB7-4AEE161AB8C6}"/>
                  </a:ext>
                </a:extLst>
              </p:cNvPr>
              <p:cNvCxnSpPr>
                <a:cxnSpLocks/>
              </p:cNvCxnSpPr>
              <p:nvPr>
                <p:custDataLst>
                  <p:tags r:id="rId153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1" name="PA-图文框  400">
              <a:extLst>
                <a:ext uri="{FF2B5EF4-FFF2-40B4-BE49-F238E27FC236}">
                  <a16:creationId xmlns:a16="http://schemas.microsoft.com/office/drawing/2014/main" id="{AFE672BF-2F62-4852-B12A-587B248D88FF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5" name="PA-组合 404">
            <a:extLst>
              <a:ext uri="{FF2B5EF4-FFF2-40B4-BE49-F238E27FC236}">
                <a16:creationId xmlns:a16="http://schemas.microsoft.com/office/drawing/2014/main" id="{735DEB84-EF7C-4601-83E4-E8CB2E4D5ACA}"/>
              </a:ext>
            </a:extLst>
          </p:cNvPr>
          <p:cNvGrpSpPr/>
          <p:nvPr>
            <p:custDataLst>
              <p:tags r:id="rId59"/>
            </p:custDataLst>
          </p:nvPr>
        </p:nvGrpSpPr>
        <p:grpSpPr>
          <a:xfrm>
            <a:off x="5211484" y="2787187"/>
            <a:ext cx="1679215" cy="1667103"/>
            <a:chOff x="6241924" y="2495913"/>
            <a:chExt cx="1679215" cy="1667103"/>
          </a:xfrm>
        </p:grpSpPr>
        <p:sp>
          <p:nvSpPr>
            <p:cNvPr id="406" name="PA-矩形 405">
              <a:extLst>
                <a:ext uri="{FF2B5EF4-FFF2-40B4-BE49-F238E27FC236}">
                  <a16:creationId xmlns:a16="http://schemas.microsoft.com/office/drawing/2014/main" id="{A1A6F2C1-C069-4B5A-BB7F-080A932B3E08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PA-矩形 406">
              <a:extLst>
                <a:ext uri="{FF2B5EF4-FFF2-40B4-BE49-F238E27FC236}">
                  <a16:creationId xmlns:a16="http://schemas.microsoft.com/office/drawing/2014/main" id="{2F7AD7F4-6B14-4447-A8C3-CAF9406F80AB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PA-矩形 407">
              <a:extLst>
                <a:ext uri="{FF2B5EF4-FFF2-40B4-BE49-F238E27FC236}">
                  <a16:creationId xmlns:a16="http://schemas.microsoft.com/office/drawing/2014/main" id="{E3220FBA-BF34-46A6-B2CE-32906ED1B38A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PA-矩形 408">
              <a:extLst>
                <a:ext uri="{FF2B5EF4-FFF2-40B4-BE49-F238E27FC236}">
                  <a16:creationId xmlns:a16="http://schemas.microsoft.com/office/drawing/2014/main" id="{7E621790-89E0-47B1-AF1A-2F96BB308AE9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PA-矩形 409">
              <a:extLst>
                <a:ext uri="{FF2B5EF4-FFF2-40B4-BE49-F238E27FC236}">
                  <a16:creationId xmlns:a16="http://schemas.microsoft.com/office/drawing/2014/main" id="{05EAF910-F3AB-45AA-B41F-57AC31C57156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PA-矩形 410">
              <a:extLst>
                <a:ext uri="{FF2B5EF4-FFF2-40B4-BE49-F238E27FC236}">
                  <a16:creationId xmlns:a16="http://schemas.microsoft.com/office/drawing/2014/main" id="{4C0E4BD2-9F9E-4B6E-AE2F-4D9AC777C344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PA-矩形 411">
              <a:extLst>
                <a:ext uri="{FF2B5EF4-FFF2-40B4-BE49-F238E27FC236}">
                  <a16:creationId xmlns:a16="http://schemas.microsoft.com/office/drawing/2014/main" id="{2475A13B-EC44-44D1-AAF4-CF052835731F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3" name="PA-组合 412">
            <a:extLst>
              <a:ext uri="{FF2B5EF4-FFF2-40B4-BE49-F238E27FC236}">
                <a16:creationId xmlns:a16="http://schemas.microsoft.com/office/drawing/2014/main" id="{C3F02FAA-A9B2-4574-BB6F-5ACBEE2AF098}"/>
              </a:ext>
            </a:extLst>
          </p:cNvPr>
          <p:cNvGrpSpPr/>
          <p:nvPr>
            <p:custDataLst>
              <p:tags r:id="rId60"/>
            </p:custDataLst>
          </p:nvPr>
        </p:nvGrpSpPr>
        <p:grpSpPr>
          <a:xfrm rot="5400000">
            <a:off x="5681761" y="3452572"/>
            <a:ext cx="837757" cy="164757"/>
            <a:chOff x="5965445" y="4497859"/>
            <a:chExt cx="837757" cy="164757"/>
          </a:xfrm>
        </p:grpSpPr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F14B7F93-6BEF-4504-AB96-2D37F5B63228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416" name="PA-直接连接符 4">
                <a:extLst>
                  <a:ext uri="{FF2B5EF4-FFF2-40B4-BE49-F238E27FC236}">
                    <a16:creationId xmlns:a16="http://schemas.microsoft.com/office/drawing/2014/main" id="{4ECFF482-7E12-422F-B653-974E99AC2C38}"/>
                  </a:ext>
                </a:extLst>
              </p:cNvPr>
              <p:cNvCxnSpPr>
                <a:cxnSpLocks/>
              </p:cNvCxnSpPr>
              <p:nvPr>
                <p:custDataLst>
                  <p:tags r:id="rId140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PA-直接连接符 8">
                <a:extLst>
                  <a:ext uri="{FF2B5EF4-FFF2-40B4-BE49-F238E27FC236}">
                    <a16:creationId xmlns:a16="http://schemas.microsoft.com/office/drawing/2014/main" id="{BC06570C-298C-4C87-97D0-1D950A03A16C}"/>
                  </a:ext>
                </a:extLst>
              </p:cNvPr>
              <p:cNvCxnSpPr>
                <a:cxnSpLocks/>
              </p:cNvCxnSpPr>
              <p:nvPr>
                <p:custDataLst>
                  <p:tags r:id="rId141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PA-直接连接符 10">
                <a:extLst>
                  <a:ext uri="{FF2B5EF4-FFF2-40B4-BE49-F238E27FC236}">
                    <a16:creationId xmlns:a16="http://schemas.microsoft.com/office/drawing/2014/main" id="{EBDEE752-5DA4-44D4-9DF3-7CF528F51B9A}"/>
                  </a:ext>
                </a:extLst>
              </p:cNvPr>
              <p:cNvCxnSpPr>
                <a:cxnSpLocks/>
              </p:cNvCxnSpPr>
              <p:nvPr>
                <p:custDataLst>
                  <p:tags r:id="rId142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5" name="PA-图文框  414">
              <a:extLst>
                <a:ext uri="{FF2B5EF4-FFF2-40B4-BE49-F238E27FC236}">
                  <a16:creationId xmlns:a16="http://schemas.microsoft.com/office/drawing/2014/main" id="{C4FB9CAB-0B23-4BE8-8702-EFCDD1933B42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9" name="PA-组合 418">
            <a:extLst>
              <a:ext uri="{FF2B5EF4-FFF2-40B4-BE49-F238E27FC236}">
                <a16:creationId xmlns:a16="http://schemas.microsoft.com/office/drawing/2014/main" id="{C624959A-2D5B-4F93-9AD4-652B686EC0C7}"/>
              </a:ext>
            </a:extLst>
          </p:cNvPr>
          <p:cNvGrpSpPr/>
          <p:nvPr>
            <p:custDataLst>
              <p:tags r:id="rId61"/>
            </p:custDataLst>
          </p:nvPr>
        </p:nvGrpSpPr>
        <p:grpSpPr>
          <a:xfrm>
            <a:off x="5211484" y="2951523"/>
            <a:ext cx="1679215" cy="1667103"/>
            <a:chOff x="6241924" y="2495913"/>
            <a:chExt cx="1679215" cy="1667103"/>
          </a:xfrm>
        </p:grpSpPr>
        <p:sp>
          <p:nvSpPr>
            <p:cNvPr id="420" name="PA-矩形 419">
              <a:extLst>
                <a:ext uri="{FF2B5EF4-FFF2-40B4-BE49-F238E27FC236}">
                  <a16:creationId xmlns:a16="http://schemas.microsoft.com/office/drawing/2014/main" id="{BE1CAF21-3CEE-46DB-A0CF-51718209C827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PA-矩形 420">
              <a:extLst>
                <a:ext uri="{FF2B5EF4-FFF2-40B4-BE49-F238E27FC236}">
                  <a16:creationId xmlns:a16="http://schemas.microsoft.com/office/drawing/2014/main" id="{EB448885-700A-43F0-9714-85E02B27CEAB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PA-矩形 421">
              <a:extLst>
                <a:ext uri="{FF2B5EF4-FFF2-40B4-BE49-F238E27FC236}">
                  <a16:creationId xmlns:a16="http://schemas.microsoft.com/office/drawing/2014/main" id="{E803EDBF-06EF-4241-889E-E77E2080275B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PA-矩形 422">
              <a:extLst>
                <a:ext uri="{FF2B5EF4-FFF2-40B4-BE49-F238E27FC236}">
                  <a16:creationId xmlns:a16="http://schemas.microsoft.com/office/drawing/2014/main" id="{5B70050C-13E9-44C1-8B16-C53BD45087B5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PA-矩形 423">
              <a:extLst>
                <a:ext uri="{FF2B5EF4-FFF2-40B4-BE49-F238E27FC236}">
                  <a16:creationId xmlns:a16="http://schemas.microsoft.com/office/drawing/2014/main" id="{FE5A6F19-AF4B-47F9-8F84-5F8E164BE6C6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PA-矩形 424">
              <a:extLst>
                <a:ext uri="{FF2B5EF4-FFF2-40B4-BE49-F238E27FC236}">
                  <a16:creationId xmlns:a16="http://schemas.microsoft.com/office/drawing/2014/main" id="{AD50EA10-086E-4A65-8844-A4A75DCCC199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PA-矩形 425">
              <a:extLst>
                <a:ext uri="{FF2B5EF4-FFF2-40B4-BE49-F238E27FC236}">
                  <a16:creationId xmlns:a16="http://schemas.microsoft.com/office/drawing/2014/main" id="{414EB465-EB24-4377-AC3E-ECD222BEE880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7" name="PA-组合 426">
            <a:extLst>
              <a:ext uri="{FF2B5EF4-FFF2-40B4-BE49-F238E27FC236}">
                <a16:creationId xmlns:a16="http://schemas.microsoft.com/office/drawing/2014/main" id="{AA931081-C7AB-4D97-9BB8-2C61628B4062}"/>
              </a:ext>
            </a:extLst>
          </p:cNvPr>
          <p:cNvGrpSpPr/>
          <p:nvPr>
            <p:custDataLst>
              <p:tags r:id="rId62"/>
            </p:custDataLst>
          </p:nvPr>
        </p:nvGrpSpPr>
        <p:grpSpPr>
          <a:xfrm rot="5400000">
            <a:off x="5681761" y="3616908"/>
            <a:ext cx="837757" cy="164757"/>
            <a:chOff x="5965445" y="4497859"/>
            <a:chExt cx="837757" cy="164757"/>
          </a:xfrm>
        </p:grpSpPr>
        <p:grpSp>
          <p:nvGrpSpPr>
            <p:cNvPr id="428" name="组合 427">
              <a:extLst>
                <a:ext uri="{FF2B5EF4-FFF2-40B4-BE49-F238E27FC236}">
                  <a16:creationId xmlns:a16="http://schemas.microsoft.com/office/drawing/2014/main" id="{8FF964C5-EE1F-41BC-B495-B4CD523C2A5E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430" name="PA-直接连接符 4">
                <a:extLst>
                  <a:ext uri="{FF2B5EF4-FFF2-40B4-BE49-F238E27FC236}">
                    <a16:creationId xmlns:a16="http://schemas.microsoft.com/office/drawing/2014/main" id="{75B9A5B5-CE8C-4DD0-8BBC-8827988E4B9F}"/>
                  </a:ext>
                </a:extLst>
              </p:cNvPr>
              <p:cNvCxnSpPr>
                <a:cxnSpLocks/>
              </p:cNvCxnSpPr>
              <p:nvPr>
                <p:custDataLst>
                  <p:tags r:id="rId129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PA-直接连接符 8">
                <a:extLst>
                  <a:ext uri="{FF2B5EF4-FFF2-40B4-BE49-F238E27FC236}">
                    <a16:creationId xmlns:a16="http://schemas.microsoft.com/office/drawing/2014/main" id="{C3DC5375-3372-4468-B77C-23DDE31BA87D}"/>
                  </a:ext>
                </a:extLst>
              </p:cNvPr>
              <p:cNvCxnSpPr>
                <a:cxnSpLocks/>
              </p:cNvCxnSpPr>
              <p:nvPr>
                <p:custDataLst>
                  <p:tags r:id="rId130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PA-直接连接符 10">
                <a:extLst>
                  <a:ext uri="{FF2B5EF4-FFF2-40B4-BE49-F238E27FC236}">
                    <a16:creationId xmlns:a16="http://schemas.microsoft.com/office/drawing/2014/main" id="{B2BBDA70-BD77-450D-B341-AF00A17AA270}"/>
                  </a:ext>
                </a:extLst>
              </p:cNvPr>
              <p:cNvCxnSpPr>
                <a:cxnSpLocks/>
              </p:cNvCxnSpPr>
              <p:nvPr>
                <p:custDataLst>
                  <p:tags r:id="rId131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9" name="PA-图文框  428">
              <a:extLst>
                <a:ext uri="{FF2B5EF4-FFF2-40B4-BE49-F238E27FC236}">
                  <a16:creationId xmlns:a16="http://schemas.microsoft.com/office/drawing/2014/main" id="{A3EE3B6E-8EB7-47CA-BE4F-2C264CD93155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3" name="PA-组合 432">
            <a:extLst>
              <a:ext uri="{FF2B5EF4-FFF2-40B4-BE49-F238E27FC236}">
                <a16:creationId xmlns:a16="http://schemas.microsoft.com/office/drawing/2014/main" id="{F89C964A-34DF-455E-8E29-172A736CDEF2}"/>
              </a:ext>
            </a:extLst>
          </p:cNvPr>
          <p:cNvGrpSpPr/>
          <p:nvPr>
            <p:custDataLst>
              <p:tags r:id="rId63"/>
            </p:custDataLst>
          </p:nvPr>
        </p:nvGrpSpPr>
        <p:grpSpPr>
          <a:xfrm>
            <a:off x="5211484" y="3108276"/>
            <a:ext cx="1679215" cy="1667103"/>
            <a:chOff x="6241924" y="2495913"/>
            <a:chExt cx="1679215" cy="1667103"/>
          </a:xfrm>
        </p:grpSpPr>
        <p:sp>
          <p:nvSpPr>
            <p:cNvPr id="434" name="PA-矩形 433">
              <a:extLst>
                <a:ext uri="{FF2B5EF4-FFF2-40B4-BE49-F238E27FC236}">
                  <a16:creationId xmlns:a16="http://schemas.microsoft.com/office/drawing/2014/main" id="{0F975347-8943-43C8-9631-DE730C4F9DFF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PA-矩形 434">
              <a:extLst>
                <a:ext uri="{FF2B5EF4-FFF2-40B4-BE49-F238E27FC236}">
                  <a16:creationId xmlns:a16="http://schemas.microsoft.com/office/drawing/2014/main" id="{CE058B50-E8CD-4FA3-8BD6-FE88E83B1A3C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PA-矩形 435">
              <a:extLst>
                <a:ext uri="{FF2B5EF4-FFF2-40B4-BE49-F238E27FC236}">
                  <a16:creationId xmlns:a16="http://schemas.microsoft.com/office/drawing/2014/main" id="{F46F5928-D146-47A8-A155-BD97CCBB3217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PA-矩形 436">
              <a:extLst>
                <a:ext uri="{FF2B5EF4-FFF2-40B4-BE49-F238E27FC236}">
                  <a16:creationId xmlns:a16="http://schemas.microsoft.com/office/drawing/2014/main" id="{0261367C-3852-48D1-AB96-8C4A1D6CDBF9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PA-矩形 437">
              <a:extLst>
                <a:ext uri="{FF2B5EF4-FFF2-40B4-BE49-F238E27FC236}">
                  <a16:creationId xmlns:a16="http://schemas.microsoft.com/office/drawing/2014/main" id="{96FE28E4-D8CD-4C80-A625-17C976509886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PA-矩形 438">
              <a:extLst>
                <a:ext uri="{FF2B5EF4-FFF2-40B4-BE49-F238E27FC236}">
                  <a16:creationId xmlns:a16="http://schemas.microsoft.com/office/drawing/2014/main" id="{FBFE1C1A-C550-4DC8-82FC-0227B6005FB9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PA-矩形 439">
              <a:extLst>
                <a:ext uri="{FF2B5EF4-FFF2-40B4-BE49-F238E27FC236}">
                  <a16:creationId xmlns:a16="http://schemas.microsoft.com/office/drawing/2014/main" id="{AAA7F367-F458-469A-9195-C31087AD438C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1" name="PA-组合 440">
            <a:extLst>
              <a:ext uri="{FF2B5EF4-FFF2-40B4-BE49-F238E27FC236}">
                <a16:creationId xmlns:a16="http://schemas.microsoft.com/office/drawing/2014/main" id="{98BFD540-772F-4FCB-84AA-3A1E6E4CA3B0}"/>
              </a:ext>
            </a:extLst>
          </p:cNvPr>
          <p:cNvGrpSpPr/>
          <p:nvPr>
            <p:custDataLst>
              <p:tags r:id="rId64"/>
            </p:custDataLst>
          </p:nvPr>
        </p:nvGrpSpPr>
        <p:grpSpPr>
          <a:xfrm rot="5400000">
            <a:off x="5681761" y="3773661"/>
            <a:ext cx="837757" cy="164757"/>
            <a:chOff x="5965445" y="4497859"/>
            <a:chExt cx="837757" cy="164757"/>
          </a:xfrm>
        </p:grpSpPr>
        <p:grpSp>
          <p:nvGrpSpPr>
            <p:cNvPr id="442" name="组合 441">
              <a:extLst>
                <a:ext uri="{FF2B5EF4-FFF2-40B4-BE49-F238E27FC236}">
                  <a16:creationId xmlns:a16="http://schemas.microsoft.com/office/drawing/2014/main" id="{B2CF30B5-36B0-433B-A3C6-E10252E7B6D1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444" name="PA-直接连接符 4">
                <a:extLst>
                  <a:ext uri="{FF2B5EF4-FFF2-40B4-BE49-F238E27FC236}">
                    <a16:creationId xmlns:a16="http://schemas.microsoft.com/office/drawing/2014/main" id="{4268B994-FD46-4142-95C4-F2FC5C7CE99E}"/>
                  </a:ext>
                </a:extLst>
              </p:cNvPr>
              <p:cNvCxnSpPr>
                <a:cxnSpLocks/>
              </p:cNvCxnSpPr>
              <p:nvPr>
                <p:custDataLst>
                  <p:tags r:id="rId118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PA-直接连接符 8">
                <a:extLst>
                  <a:ext uri="{FF2B5EF4-FFF2-40B4-BE49-F238E27FC236}">
                    <a16:creationId xmlns:a16="http://schemas.microsoft.com/office/drawing/2014/main" id="{6047A8AC-AC67-4BC8-9A0E-57C9A31DD5EE}"/>
                  </a:ext>
                </a:extLst>
              </p:cNvPr>
              <p:cNvCxnSpPr>
                <a:cxnSpLocks/>
              </p:cNvCxnSpPr>
              <p:nvPr>
                <p:custDataLst>
                  <p:tags r:id="rId119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PA-直接连接符 10">
                <a:extLst>
                  <a:ext uri="{FF2B5EF4-FFF2-40B4-BE49-F238E27FC236}">
                    <a16:creationId xmlns:a16="http://schemas.microsoft.com/office/drawing/2014/main" id="{B32CFBC3-2302-46E1-8064-BAF79939A4A6}"/>
                  </a:ext>
                </a:extLst>
              </p:cNvPr>
              <p:cNvCxnSpPr>
                <a:cxnSpLocks/>
              </p:cNvCxnSpPr>
              <p:nvPr>
                <p:custDataLst>
                  <p:tags r:id="rId120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3" name="PA-图文框  442">
              <a:extLst>
                <a:ext uri="{FF2B5EF4-FFF2-40B4-BE49-F238E27FC236}">
                  <a16:creationId xmlns:a16="http://schemas.microsoft.com/office/drawing/2014/main" id="{420E1186-E76D-45CD-B9AF-E953A592FC89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7" name="PA-组合 446">
            <a:extLst>
              <a:ext uri="{FF2B5EF4-FFF2-40B4-BE49-F238E27FC236}">
                <a16:creationId xmlns:a16="http://schemas.microsoft.com/office/drawing/2014/main" id="{96EBB94E-2CC3-4411-B101-01F434B20D0D}"/>
              </a:ext>
            </a:extLst>
          </p:cNvPr>
          <p:cNvGrpSpPr/>
          <p:nvPr>
            <p:custDataLst>
              <p:tags r:id="rId65"/>
            </p:custDataLst>
          </p:nvPr>
        </p:nvGrpSpPr>
        <p:grpSpPr>
          <a:xfrm>
            <a:off x="5211484" y="3273657"/>
            <a:ext cx="1679215" cy="1667103"/>
            <a:chOff x="6241924" y="2495913"/>
            <a:chExt cx="1679215" cy="1667103"/>
          </a:xfrm>
        </p:grpSpPr>
        <p:sp>
          <p:nvSpPr>
            <p:cNvPr id="448" name="PA-矩形 447">
              <a:extLst>
                <a:ext uri="{FF2B5EF4-FFF2-40B4-BE49-F238E27FC236}">
                  <a16:creationId xmlns:a16="http://schemas.microsoft.com/office/drawing/2014/main" id="{316D10F6-0A8E-44CD-AE1C-9955B0E71762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PA-矩形 448">
              <a:extLst>
                <a:ext uri="{FF2B5EF4-FFF2-40B4-BE49-F238E27FC236}">
                  <a16:creationId xmlns:a16="http://schemas.microsoft.com/office/drawing/2014/main" id="{2B0BA97A-11F4-4296-96D8-850DAAEB9B5F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PA-矩形 449">
              <a:extLst>
                <a:ext uri="{FF2B5EF4-FFF2-40B4-BE49-F238E27FC236}">
                  <a16:creationId xmlns:a16="http://schemas.microsoft.com/office/drawing/2014/main" id="{5237FAE0-3F99-4F7A-9A9F-BE62FB3E9042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PA-矩形 450">
              <a:extLst>
                <a:ext uri="{FF2B5EF4-FFF2-40B4-BE49-F238E27FC236}">
                  <a16:creationId xmlns:a16="http://schemas.microsoft.com/office/drawing/2014/main" id="{3D2A52CA-E226-4551-87B1-36284683A00C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PA-矩形 451">
              <a:extLst>
                <a:ext uri="{FF2B5EF4-FFF2-40B4-BE49-F238E27FC236}">
                  <a16:creationId xmlns:a16="http://schemas.microsoft.com/office/drawing/2014/main" id="{CC6D44E2-6F04-4BA1-AB9A-6D902D018178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PA-矩形 452">
              <a:extLst>
                <a:ext uri="{FF2B5EF4-FFF2-40B4-BE49-F238E27FC236}">
                  <a16:creationId xmlns:a16="http://schemas.microsoft.com/office/drawing/2014/main" id="{47111780-F2B3-456F-9CB6-8476DA27BEDE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PA-矩形 453">
              <a:extLst>
                <a:ext uri="{FF2B5EF4-FFF2-40B4-BE49-F238E27FC236}">
                  <a16:creationId xmlns:a16="http://schemas.microsoft.com/office/drawing/2014/main" id="{A692E791-D829-4895-8A7E-1469287DA902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5" name="PA-组合 454">
            <a:extLst>
              <a:ext uri="{FF2B5EF4-FFF2-40B4-BE49-F238E27FC236}">
                <a16:creationId xmlns:a16="http://schemas.microsoft.com/office/drawing/2014/main" id="{70744358-A795-4861-94A2-7245245EE4B0}"/>
              </a:ext>
            </a:extLst>
          </p:cNvPr>
          <p:cNvGrpSpPr/>
          <p:nvPr>
            <p:custDataLst>
              <p:tags r:id="rId66"/>
            </p:custDataLst>
          </p:nvPr>
        </p:nvGrpSpPr>
        <p:grpSpPr>
          <a:xfrm rot="5400000">
            <a:off x="5681761" y="3939042"/>
            <a:ext cx="837757" cy="164757"/>
            <a:chOff x="5965445" y="4497859"/>
            <a:chExt cx="837757" cy="164757"/>
          </a:xfrm>
        </p:grpSpPr>
        <p:grpSp>
          <p:nvGrpSpPr>
            <p:cNvPr id="456" name="组合 455">
              <a:extLst>
                <a:ext uri="{FF2B5EF4-FFF2-40B4-BE49-F238E27FC236}">
                  <a16:creationId xmlns:a16="http://schemas.microsoft.com/office/drawing/2014/main" id="{0B51AA10-62FD-41EA-B1C6-9733891F04C2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458" name="PA-直接连接符 4">
                <a:extLst>
                  <a:ext uri="{FF2B5EF4-FFF2-40B4-BE49-F238E27FC236}">
                    <a16:creationId xmlns:a16="http://schemas.microsoft.com/office/drawing/2014/main" id="{B86C3D62-6740-41E3-A73B-01439C08E3D5}"/>
                  </a:ext>
                </a:extLst>
              </p:cNvPr>
              <p:cNvCxnSpPr>
                <a:cxnSpLocks/>
              </p:cNvCxnSpPr>
              <p:nvPr>
                <p:custDataLst>
                  <p:tags r:id="rId107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PA-直接连接符 8">
                <a:extLst>
                  <a:ext uri="{FF2B5EF4-FFF2-40B4-BE49-F238E27FC236}">
                    <a16:creationId xmlns:a16="http://schemas.microsoft.com/office/drawing/2014/main" id="{AFF375EA-1E33-4EB8-A9AE-59DF5EF08514}"/>
                  </a:ext>
                </a:extLst>
              </p:cNvPr>
              <p:cNvCxnSpPr>
                <a:cxnSpLocks/>
              </p:cNvCxnSpPr>
              <p:nvPr>
                <p:custDataLst>
                  <p:tags r:id="rId108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PA-直接连接符 10">
                <a:extLst>
                  <a:ext uri="{FF2B5EF4-FFF2-40B4-BE49-F238E27FC236}">
                    <a16:creationId xmlns:a16="http://schemas.microsoft.com/office/drawing/2014/main" id="{01AF1E01-FE82-4418-B611-2ADB7BD989A1}"/>
                  </a:ext>
                </a:extLst>
              </p:cNvPr>
              <p:cNvCxnSpPr>
                <a:cxnSpLocks/>
              </p:cNvCxnSpPr>
              <p:nvPr>
                <p:custDataLst>
                  <p:tags r:id="rId109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7" name="PA-图文框  456">
              <a:extLst>
                <a:ext uri="{FF2B5EF4-FFF2-40B4-BE49-F238E27FC236}">
                  <a16:creationId xmlns:a16="http://schemas.microsoft.com/office/drawing/2014/main" id="{438EEDC1-9515-48D3-8C4E-152B73F3288F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1" name="PA-组合 460">
            <a:extLst>
              <a:ext uri="{FF2B5EF4-FFF2-40B4-BE49-F238E27FC236}">
                <a16:creationId xmlns:a16="http://schemas.microsoft.com/office/drawing/2014/main" id="{88B87D24-2B44-4C9A-A671-EA4A1033D606}"/>
              </a:ext>
            </a:extLst>
          </p:cNvPr>
          <p:cNvGrpSpPr/>
          <p:nvPr>
            <p:custDataLst>
              <p:tags r:id="rId67"/>
            </p:custDataLst>
          </p:nvPr>
        </p:nvGrpSpPr>
        <p:grpSpPr>
          <a:xfrm>
            <a:off x="5211484" y="3413076"/>
            <a:ext cx="1679215" cy="1667103"/>
            <a:chOff x="6241924" y="2495913"/>
            <a:chExt cx="1679215" cy="1667103"/>
          </a:xfrm>
        </p:grpSpPr>
        <p:sp>
          <p:nvSpPr>
            <p:cNvPr id="462" name="PA-矩形 461">
              <a:extLst>
                <a:ext uri="{FF2B5EF4-FFF2-40B4-BE49-F238E27FC236}">
                  <a16:creationId xmlns:a16="http://schemas.microsoft.com/office/drawing/2014/main" id="{0E2C0B4F-EFAA-429D-BD4E-A34AA9231B5B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PA-矩形 462">
              <a:extLst>
                <a:ext uri="{FF2B5EF4-FFF2-40B4-BE49-F238E27FC236}">
                  <a16:creationId xmlns:a16="http://schemas.microsoft.com/office/drawing/2014/main" id="{38BA5D0F-ADCF-4FC9-ACEA-FE5774277D02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PA-矩形 463">
              <a:extLst>
                <a:ext uri="{FF2B5EF4-FFF2-40B4-BE49-F238E27FC236}">
                  <a16:creationId xmlns:a16="http://schemas.microsoft.com/office/drawing/2014/main" id="{B3B638B3-3179-4AD6-BCA0-9F4EFF3EFEEC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PA-矩形 464">
              <a:extLst>
                <a:ext uri="{FF2B5EF4-FFF2-40B4-BE49-F238E27FC236}">
                  <a16:creationId xmlns:a16="http://schemas.microsoft.com/office/drawing/2014/main" id="{0A336BEE-D442-4807-868E-C3FA9FA3890E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PA-矩形 465">
              <a:extLst>
                <a:ext uri="{FF2B5EF4-FFF2-40B4-BE49-F238E27FC236}">
                  <a16:creationId xmlns:a16="http://schemas.microsoft.com/office/drawing/2014/main" id="{04EFDA45-7220-432D-9CA6-3E8F60414146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PA-矩形 466">
              <a:extLst>
                <a:ext uri="{FF2B5EF4-FFF2-40B4-BE49-F238E27FC236}">
                  <a16:creationId xmlns:a16="http://schemas.microsoft.com/office/drawing/2014/main" id="{D050016F-9F17-4AA7-965B-7E858F97BC88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PA-矩形 467">
              <a:extLst>
                <a:ext uri="{FF2B5EF4-FFF2-40B4-BE49-F238E27FC236}">
                  <a16:creationId xmlns:a16="http://schemas.microsoft.com/office/drawing/2014/main" id="{F194BDEC-035D-47C5-8223-3B384F7CC748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9" name="PA-组合 468">
            <a:extLst>
              <a:ext uri="{FF2B5EF4-FFF2-40B4-BE49-F238E27FC236}">
                <a16:creationId xmlns:a16="http://schemas.microsoft.com/office/drawing/2014/main" id="{1D9F494E-BC42-4EDF-84FE-994BA7BCBC3F}"/>
              </a:ext>
            </a:extLst>
          </p:cNvPr>
          <p:cNvGrpSpPr/>
          <p:nvPr>
            <p:custDataLst>
              <p:tags r:id="rId68"/>
            </p:custDataLst>
          </p:nvPr>
        </p:nvGrpSpPr>
        <p:grpSpPr>
          <a:xfrm rot="5400000">
            <a:off x="5681761" y="4078461"/>
            <a:ext cx="837757" cy="164757"/>
            <a:chOff x="5965445" y="4497859"/>
            <a:chExt cx="837757" cy="164757"/>
          </a:xfrm>
        </p:grpSpPr>
        <p:grpSp>
          <p:nvGrpSpPr>
            <p:cNvPr id="470" name="组合 469">
              <a:extLst>
                <a:ext uri="{FF2B5EF4-FFF2-40B4-BE49-F238E27FC236}">
                  <a16:creationId xmlns:a16="http://schemas.microsoft.com/office/drawing/2014/main" id="{1CBD8B5E-AAEB-4AE6-B522-0F588B38989B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472" name="PA-直接连接符 4">
                <a:extLst>
                  <a:ext uri="{FF2B5EF4-FFF2-40B4-BE49-F238E27FC236}">
                    <a16:creationId xmlns:a16="http://schemas.microsoft.com/office/drawing/2014/main" id="{BE9A7814-39D5-4746-86E7-22404BA0D15E}"/>
                  </a:ext>
                </a:extLst>
              </p:cNvPr>
              <p:cNvCxnSpPr>
                <a:cxnSpLocks/>
              </p:cNvCxnSpPr>
              <p:nvPr>
                <p:custDataLst>
                  <p:tags r:id="rId96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PA-直接连接符 8">
                <a:extLst>
                  <a:ext uri="{FF2B5EF4-FFF2-40B4-BE49-F238E27FC236}">
                    <a16:creationId xmlns:a16="http://schemas.microsoft.com/office/drawing/2014/main" id="{F007EF23-F1B6-4D54-9416-1510243F1302}"/>
                  </a:ext>
                </a:extLst>
              </p:cNvPr>
              <p:cNvCxnSpPr>
                <a:cxnSpLocks/>
              </p:cNvCxnSpPr>
              <p:nvPr>
                <p:custDataLst>
                  <p:tags r:id="rId97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PA-直接连接符 10">
                <a:extLst>
                  <a:ext uri="{FF2B5EF4-FFF2-40B4-BE49-F238E27FC236}">
                    <a16:creationId xmlns:a16="http://schemas.microsoft.com/office/drawing/2014/main" id="{D630BDB9-C5CA-4C3E-AD79-A5C0775D2FC5}"/>
                  </a:ext>
                </a:extLst>
              </p:cNvPr>
              <p:cNvCxnSpPr>
                <a:cxnSpLocks/>
              </p:cNvCxnSpPr>
              <p:nvPr>
                <p:custDataLst>
                  <p:tags r:id="rId98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1" name="PA-图文框  470">
              <a:extLst>
                <a:ext uri="{FF2B5EF4-FFF2-40B4-BE49-F238E27FC236}">
                  <a16:creationId xmlns:a16="http://schemas.microsoft.com/office/drawing/2014/main" id="{9F5F43C8-15B3-4137-8979-E0404B523BC0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5" name="PA-组合 474">
            <a:extLst>
              <a:ext uri="{FF2B5EF4-FFF2-40B4-BE49-F238E27FC236}">
                <a16:creationId xmlns:a16="http://schemas.microsoft.com/office/drawing/2014/main" id="{4D379D21-70F4-4BEB-8410-1C053CFCAD43}"/>
              </a:ext>
            </a:extLst>
          </p:cNvPr>
          <p:cNvGrpSpPr/>
          <p:nvPr>
            <p:custDataLst>
              <p:tags r:id="rId69"/>
            </p:custDataLst>
          </p:nvPr>
        </p:nvGrpSpPr>
        <p:grpSpPr>
          <a:xfrm>
            <a:off x="5211484" y="3546102"/>
            <a:ext cx="1679215" cy="1667103"/>
            <a:chOff x="6241924" y="2495913"/>
            <a:chExt cx="1679215" cy="1667103"/>
          </a:xfrm>
        </p:grpSpPr>
        <p:sp>
          <p:nvSpPr>
            <p:cNvPr id="476" name="PA-矩形 475">
              <a:extLst>
                <a:ext uri="{FF2B5EF4-FFF2-40B4-BE49-F238E27FC236}">
                  <a16:creationId xmlns:a16="http://schemas.microsoft.com/office/drawing/2014/main" id="{F2BBE9BE-0AB9-472E-94B9-65533EB55FEE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PA-矩形 476">
              <a:extLst>
                <a:ext uri="{FF2B5EF4-FFF2-40B4-BE49-F238E27FC236}">
                  <a16:creationId xmlns:a16="http://schemas.microsoft.com/office/drawing/2014/main" id="{C4ED5D76-E3A2-4265-9577-C9E99940AEE7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PA-矩形 477">
              <a:extLst>
                <a:ext uri="{FF2B5EF4-FFF2-40B4-BE49-F238E27FC236}">
                  <a16:creationId xmlns:a16="http://schemas.microsoft.com/office/drawing/2014/main" id="{2D03BFD3-7D8A-4BF4-BC83-F3666866B794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PA-矩形 478">
              <a:extLst>
                <a:ext uri="{FF2B5EF4-FFF2-40B4-BE49-F238E27FC236}">
                  <a16:creationId xmlns:a16="http://schemas.microsoft.com/office/drawing/2014/main" id="{B383340C-863F-4AEA-AAA3-320400636E89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PA-矩形 479">
              <a:extLst>
                <a:ext uri="{FF2B5EF4-FFF2-40B4-BE49-F238E27FC236}">
                  <a16:creationId xmlns:a16="http://schemas.microsoft.com/office/drawing/2014/main" id="{EBF5978C-36F1-4D59-81B1-94D461CDFEBC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PA-矩形 480">
              <a:extLst>
                <a:ext uri="{FF2B5EF4-FFF2-40B4-BE49-F238E27FC236}">
                  <a16:creationId xmlns:a16="http://schemas.microsoft.com/office/drawing/2014/main" id="{492C846D-D65B-44E7-8C65-7F39F318D12E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PA-矩形 481">
              <a:extLst>
                <a:ext uri="{FF2B5EF4-FFF2-40B4-BE49-F238E27FC236}">
                  <a16:creationId xmlns:a16="http://schemas.microsoft.com/office/drawing/2014/main" id="{AA605F8D-99C1-4CAA-9BD4-591A5AC2DF9F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3" name="PA-组合 482">
            <a:extLst>
              <a:ext uri="{FF2B5EF4-FFF2-40B4-BE49-F238E27FC236}">
                <a16:creationId xmlns:a16="http://schemas.microsoft.com/office/drawing/2014/main" id="{D99DDCA4-EB9C-4183-A4EE-C475DEB3F988}"/>
              </a:ext>
            </a:extLst>
          </p:cNvPr>
          <p:cNvGrpSpPr/>
          <p:nvPr>
            <p:custDataLst>
              <p:tags r:id="rId70"/>
            </p:custDataLst>
          </p:nvPr>
        </p:nvGrpSpPr>
        <p:grpSpPr>
          <a:xfrm rot="5400000">
            <a:off x="5681761" y="4211487"/>
            <a:ext cx="837757" cy="164757"/>
            <a:chOff x="5965445" y="4497859"/>
            <a:chExt cx="837757" cy="164757"/>
          </a:xfrm>
        </p:grpSpPr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DD167F2B-DFD8-4CAF-96B4-9BA548EA89FD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486" name="PA-直接连接符 4">
                <a:extLst>
                  <a:ext uri="{FF2B5EF4-FFF2-40B4-BE49-F238E27FC236}">
                    <a16:creationId xmlns:a16="http://schemas.microsoft.com/office/drawing/2014/main" id="{7B5B38A7-9E9B-48D8-AA9E-93CC214207D0}"/>
                  </a:ext>
                </a:extLst>
              </p:cNvPr>
              <p:cNvCxnSpPr>
                <a:cxnSpLocks/>
              </p:cNvCxnSpPr>
              <p:nvPr>
                <p:custDataLst>
                  <p:tags r:id="rId85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PA-直接连接符 8">
                <a:extLst>
                  <a:ext uri="{FF2B5EF4-FFF2-40B4-BE49-F238E27FC236}">
                    <a16:creationId xmlns:a16="http://schemas.microsoft.com/office/drawing/2014/main" id="{5E41E2B0-F16D-4968-92C2-53BF5856CE30}"/>
                  </a:ext>
                </a:extLst>
              </p:cNvPr>
              <p:cNvCxnSpPr>
                <a:cxnSpLocks/>
              </p:cNvCxnSpPr>
              <p:nvPr>
                <p:custDataLst>
                  <p:tags r:id="rId86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PA-直接连接符 10">
                <a:extLst>
                  <a:ext uri="{FF2B5EF4-FFF2-40B4-BE49-F238E27FC236}">
                    <a16:creationId xmlns:a16="http://schemas.microsoft.com/office/drawing/2014/main" id="{E9E66ED5-77F2-4E07-A82B-037F3D49D84D}"/>
                  </a:ext>
                </a:extLst>
              </p:cNvPr>
              <p:cNvCxnSpPr>
                <a:cxnSpLocks/>
              </p:cNvCxnSpPr>
              <p:nvPr>
                <p:custDataLst>
                  <p:tags r:id="rId87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5" name="PA-图文框  484">
              <a:extLst>
                <a:ext uri="{FF2B5EF4-FFF2-40B4-BE49-F238E27FC236}">
                  <a16:creationId xmlns:a16="http://schemas.microsoft.com/office/drawing/2014/main" id="{787E78D3-390F-4DC6-B5DD-86D697C513C7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9" name="PA-组合 488">
            <a:extLst>
              <a:ext uri="{FF2B5EF4-FFF2-40B4-BE49-F238E27FC236}">
                <a16:creationId xmlns:a16="http://schemas.microsoft.com/office/drawing/2014/main" id="{188AB788-1C4D-4F21-90B3-57AE07E8001F}"/>
              </a:ext>
            </a:extLst>
          </p:cNvPr>
          <p:cNvGrpSpPr/>
          <p:nvPr>
            <p:custDataLst>
              <p:tags r:id="rId71"/>
            </p:custDataLst>
          </p:nvPr>
        </p:nvGrpSpPr>
        <p:grpSpPr>
          <a:xfrm>
            <a:off x="5211484" y="3694621"/>
            <a:ext cx="1679215" cy="1667103"/>
            <a:chOff x="6241924" y="2495913"/>
            <a:chExt cx="1679215" cy="1667103"/>
          </a:xfrm>
        </p:grpSpPr>
        <p:sp>
          <p:nvSpPr>
            <p:cNvPr id="490" name="PA-矩形 489">
              <a:extLst>
                <a:ext uri="{FF2B5EF4-FFF2-40B4-BE49-F238E27FC236}">
                  <a16:creationId xmlns:a16="http://schemas.microsoft.com/office/drawing/2014/main" id="{6C780B3C-977D-47E1-8E44-BB02C34813E4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PA-矩形 490">
              <a:extLst>
                <a:ext uri="{FF2B5EF4-FFF2-40B4-BE49-F238E27FC236}">
                  <a16:creationId xmlns:a16="http://schemas.microsoft.com/office/drawing/2014/main" id="{C1601D9E-288A-4488-B3E8-A72785D2EE30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PA-矩形 491">
              <a:extLst>
                <a:ext uri="{FF2B5EF4-FFF2-40B4-BE49-F238E27FC236}">
                  <a16:creationId xmlns:a16="http://schemas.microsoft.com/office/drawing/2014/main" id="{40B56084-DEE4-415C-8641-2F5451B83069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PA-矩形 492">
              <a:extLst>
                <a:ext uri="{FF2B5EF4-FFF2-40B4-BE49-F238E27FC236}">
                  <a16:creationId xmlns:a16="http://schemas.microsoft.com/office/drawing/2014/main" id="{2D2E1629-F026-4C6F-B74C-9B891F41EB54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PA-矩形 493">
              <a:extLst>
                <a:ext uri="{FF2B5EF4-FFF2-40B4-BE49-F238E27FC236}">
                  <a16:creationId xmlns:a16="http://schemas.microsoft.com/office/drawing/2014/main" id="{16A0A2C2-F566-4DD8-86EE-5E097673DFA7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PA-矩形 494">
              <a:extLst>
                <a:ext uri="{FF2B5EF4-FFF2-40B4-BE49-F238E27FC236}">
                  <a16:creationId xmlns:a16="http://schemas.microsoft.com/office/drawing/2014/main" id="{A4617BFF-B020-4DE0-B500-F6999DCAECB0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PA-矩形 495">
              <a:extLst>
                <a:ext uri="{FF2B5EF4-FFF2-40B4-BE49-F238E27FC236}">
                  <a16:creationId xmlns:a16="http://schemas.microsoft.com/office/drawing/2014/main" id="{48A02920-BD7B-44A9-A713-DB4D3584E2F1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7" name="PA-组合 496">
            <a:extLst>
              <a:ext uri="{FF2B5EF4-FFF2-40B4-BE49-F238E27FC236}">
                <a16:creationId xmlns:a16="http://schemas.microsoft.com/office/drawing/2014/main" id="{8DB5E237-FBFB-45F2-841B-A7092B8785E0}"/>
              </a:ext>
            </a:extLst>
          </p:cNvPr>
          <p:cNvGrpSpPr/>
          <p:nvPr>
            <p:custDataLst>
              <p:tags r:id="rId72"/>
            </p:custDataLst>
          </p:nvPr>
        </p:nvGrpSpPr>
        <p:grpSpPr>
          <a:xfrm rot="5400000">
            <a:off x="5681761" y="4360006"/>
            <a:ext cx="837757" cy="164757"/>
            <a:chOff x="5965445" y="4497859"/>
            <a:chExt cx="837757" cy="164757"/>
          </a:xfrm>
        </p:grpSpPr>
        <p:grpSp>
          <p:nvGrpSpPr>
            <p:cNvPr id="498" name="组合 497">
              <a:extLst>
                <a:ext uri="{FF2B5EF4-FFF2-40B4-BE49-F238E27FC236}">
                  <a16:creationId xmlns:a16="http://schemas.microsoft.com/office/drawing/2014/main" id="{9D63B406-7A76-4163-9138-E3913D1DBCB3}"/>
                </a:ext>
              </a:extLst>
            </p:cNvPr>
            <p:cNvGrpSpPr/>
            <p:nvPr/>
          </p:nvGrpSpPr>
          <p:grpSpPr>
            <a:xfrm>
              <a:off x="5965445" y="4527074"/>
              <a:ext cx="837757" cy="106326"/>
              <a:chOff x="2887626" y="3533553"/>
              <a:chExt cx="837757" cy="106326"/>
            </a:xfrm>
            <a:effectLst>
              <a:glow rad="25400">
                <a:schemeClr val="bg1">
                  <a:alpha val="40000"/>
                </a:schemeClr>
              </a:glow>
            </a:effectLst>
          </p:grpSpPr>
          <p:cxnSp>
            <p:nvCxnSpPr>
              <p:cNvPr id="500" name="PA-直接连接符 4">
                <a:extLst>
                  <a:ext uri="{FF2B5EF4-FFF2-40B4-BE49-F238E27FC236}">
                    <a16:creationId xmlns:a16="http://schemas.microsoft.com/office/drawing/2014/main" id="{A6FC2BAF-9BAF-4C2C-8C73-58863E51FC37}"/>
                  </a:ext>
                </a:extLst>
              </p:cNvPr>
              <p:cNvCxnSpPr>
                <a:cxnSpLocks/>
              </p:cNvCxnSpPr>
              <p:nvPr>
                <p:custDataLst>
                  <p:tags r:id="rId74"/>
                </p:custDataLst>
              </p:nvPr>
            </p:nvCxnSpPr>
            <p:spPr>
              <a:xfrm>
                <a:off x="2892056" y="3586716"/>
                <a:ext cx="822251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PA-直接连接符 8">
                <a:extLst>
                  <a:ext uri="{FF2B5EF4-FFF2-40B4-BE49-F238E27FC236}">
                    <a16:creationId xmlns:a16="http://schemas.microsoft.com/office/drawing/2014/main" id="{C8A94A82-F8A7-4B6B-83E0-CC09E115BF0E}"/>
                  </a:ext>
                </a:extLst>
              </p:cNvPr>
              <p:cNvCxnSpPr>
                <a:cxnSpLocks/>
              </p:cNvCxnSpPr>
              <p:nvPr>
                <p:custDataLst>
                  <p:tags r:id="rId75"/>
                </p:custDataLst>
              </p:nvPr>
            </p:nvCxnSpPr>
            <p:spPr>
              <a:xfrm>
                <a:off x="2887626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PA-直接连接符 10">
                <a:extLst>
                  <a:ext uri="{FF2B5EF4-FFF2-40B4-BE49-F238E27FC236}">
                    <a16:creationId xmlns:a16="http://schemas.microsoft.com/office/drawing/2014/main" id="{0AC463F7-1A98-4AC1-BEC9-442696A8299B}"/>
                  </a:ext>
                </a:extLst>
              </p:cNvPr>
              <p:cNvCxnSpPr>
                <a:cxnSpLocks/>
              </p:cNvCxnSpPr>
              <p:nvPr>
                <p:custDataLst>
                  <p:tags r:id="rId76"/>
                </p:custDataLst>
              </p:nvPr>
            </p:nvCxnSpPr>
            <p:spPr>
              <a:xfrm>
                <a:off x="3725383" y="3533553"/>
                <a:ext cx="0" cy="10632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9" name="PA-图文框  498">
              <a:extLst>
                <a:ext uri="{FF2B5EF4-FFF2-40B4-BE49-F238E27FC236}">
                  <a16:creationId xmlns:a16="http://schemas.microsoft.com/office/drawing/2014/main" id="{090BF7F5-A845-413D-B427-BE95375E8F2C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rot="2700000">
              <a:off x="6298621" y="4497859"/>
              <a:ext cx="164757" cy="164757"/>
            </a:xfrm>
            <a:prstGeom prst="frame">
              <a:avLst>
                <a:gd name="adj1" fmla="val 1648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60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6800">
        <p159:morph option="byObject"/>
      </p:transition>
    </mc:Choice>
    <mc:Fallback xmlns="">
      <p:transition advClick="0" advTm="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2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2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3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3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3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3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ntr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35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2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4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38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4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3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4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" presetClass="entr" presetSubtype="2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41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4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3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4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3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" presetClass="entr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2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2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" presetClass="entr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" presetClass="entr" presetSubtype="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2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2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3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53" presetClass="entr" presetSubtype="16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" presetClass="entr" presetSubtype="2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53" presetClass="entr" presetSubtype="16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2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3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" presetClass="entr" presetSubtype="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53" presetClass="entr" presetSubtype="16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2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3" dur="2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3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3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" presetClass="entr" presetSubtype="2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53" presetClass="entr" presetSubtype="16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3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3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2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2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3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3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2" presetClass="entr" presetSubtype="2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2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53" presetClass="entr" presetSubtype="16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2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3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3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53" presetClass="entr" presetSubtype="16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2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3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2" presetClass="entr" presetSubtype="2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2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53" presetClass="entr" presetSubtype="16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6" dur="2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2" presetClass="entr" presetSubtype="8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53" presetClass="entr" presetSubtype="16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2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2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2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3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0" presetClass="exit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3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2" presetClass="entr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2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4" presetID="53" presetClass="entr" presetSubtype="1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6" dur="2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3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3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2" presetClass="entr" presetSubtype="8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9" presetID="53" presetClass="entr" presetSubtype="16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2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2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2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3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0" presetClass="exit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2" presetClass="entr" presetSubtype="2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2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3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16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2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xit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3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3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2" presetClass="entr" presetSubtype="8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53" presetClass="entr" presetSubtype="16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2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3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3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2" presetClass="entr" presetSubtype="2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2" dur="1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3" dur="1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4" presetID="53" presetClass="entr" presetSubtype="16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6" dur="2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xit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0" dur="3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3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7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8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9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2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2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2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3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8" dur="3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2" presetClass="entr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2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3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4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6" dur="2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3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3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486C8C3-A246-4D53-AA61-677C74EAB899}"/>
              </a:ext>
            </a:extLst>
          </p:cNvPr>
          <p:cNvCxnSpPr>
            <a:cxnSpLocks/>
          </p:cNvCxnSpPr>
          <p:nvPr/>
        </p:nvCxnSpPr>
        <p:spPr>
          <a:xfrm>
            <a:off x="6096000" y="-3671047"/>
            <a:ext cx="0" cy="14200094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线箭头: 向右旋转">
            <a:extLst>
              <a:ext uri="{FF2B5EF4-FFF2-40B4-BE49-F238E27FC236}">
                <a16:creationId xmlns:a16="http://schemas.microsoft.com/office/drawing/2014/main" id="{B93B411F-F759-4FA6-BBB2-6708DEAAB06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-979502" y="4734068"/>
            <a:ext cx="535519" cy="53551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  <p:sp>
        <p:nvSpPr>
          <p:cNvPr id="272" name="箭头: 五边形 271">
            <a:extLst>
              <a:ext uri="{FF2B5EF4-FFF2-40B4-BE49-F238E27FC236}">
                <a16:creationId xmlns:a16="http://schemas.microsoft.com/office/drawing/2014/main" id="{A5E10698-E3B4-435D-AC40-043CA079D9D3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9891CD1E-0839-4496-964A-79EADEBC321A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15" name="PA-组合 514">
            <a:extLst>
              <a:ext uri="{FF2B5EF4-FFF2-40B4-BE49-F238E27FC236}">
                <a16:creationId xmlns:a16="http://schemas.microsoft.com/office/drawing/2014/main" id="{3C3C41F2-EE85-43A9-BF25-33D092BAF83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249990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516" name="PA-直接连接符 4">
              <a:extLst>
                <a:ext uri="{FF2B5EF4-FFF2-40B4-BE49-F238E27FC236}">
                  <a16:creationId xmlns:a16="http://schemas.microsoft.com/office/drawing/2014/main" id="{F8B98F11-E83C-4039-96D0-36CD71BACA8F}"/>
                </a:ext>
              </a:extLst>
            </p:cNvPr>
            <p:cNvCxnSpPr>
              <a:cxnSpLocks/>
            </p:cNvCxnSpPr>
            <p:nvPr>
              <p:custDataLst>
                <p:tags r:id="rId2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PA-直接连接符 8">
              <a:extLst>
                <a:ext uri="{FF2B5EF4-FFF2-40B4-BE49-F238E27FC236}">
                  <a16:creationId xmlns:a16="http://schemas.microsoft.com/office/drawing/2014/main" id="{D7BD88FF-D42F-4E9B-8600-590F5D58C1F3}"/>
                </a:ext>
              </a:extLst>
            </p:cNvPr>
            <p:cNvCxnSpPr>
              <a:cxnSpLocks/>
            </p:cNvCxnSpPr>
            <p:nvPr>
              <p:custDataLst>
                <p:tags r:id="rId2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PA-直接连接符 10">
              <a:extLst>
                <a:ext uri="{FF2B5EF4-FFF2-40B4-BE49-F238E27FC236}">
                  <a16:creationId xmlns:a16="http://schemas.microsoft.com/office/drawing/2014/main" id="{3FE020CF-C646-40ED-83C1-DDCC3A8C2492}"/>
                </a:ext>
              </a:extLst>
            </p:cNvPr>
            <p:cNvCxnSpPr>
              <a:cxnSpLocks/>
            </p:cNvCxnSpPr>
            <p:nvPr>
              <p:custDataLst>
                <p:tags r:id="rId2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9" name="PA-组合 518">
            <a:extLst>
              <a:ext uri="{FF2B5EF4-FFF2-40B4-BE49-F238E27FC236}">
                <a16:creationId xmlns:a16="http://schemas.microsoft.com/office/drawing/2014/main" id="{95822B47-B1E3-4799-83CD-7F630050937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776212" y="2648611"/>
            <a:ext cx="1679215" cy="1667103"/>
            <a:chOff x="6241924" y="2495913"/>
            <a:chExt cx="1679215" cy="1667103"/>
          </a:xfrm>
        </p:grpSpPr>
        <p:sp>
          <p:nvSpPr>
            <p:cNvPr id="520" name="PA-矩形 519">
              <a:extLst>
                <a:ext uri="{FF2B5EF4-FFF2-40B4-BE49-F238E27FC236}">
                  <a16:creationId xmlns:a16="http://schemas.microsoft.com/office/drawing/2014/main" id="{C822A982-FE30-4223-B8BD-0FF52DCEE1E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PA-矩形 520">
              <a:extLst>
                <a:ext uri="{FF2B5EF4-FFF2-40B4-BE49-F238E27FC236}">
                  <a16:creationId xmlns:a16="http://schemas.microsoft.com/office/drawing/2014/main" id="{4FD5DB33-88F5-4259-971A-D4B9206B294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PA-矩形 521">
              <a:extLst>
                <a:ext uri="{FF2B5EF4-FFF2-40B4-BE49-F238E27FC236}">
                  <a16:creationId xmlns:a16="http://schemas.microsoft.com/office/drawing/2014/main" id="{C27522D1-4AA6-4352-B325-A9E92553ED2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PA-矩形 522">
              <a:extLst>
                <a:ext uri="{FF2B5EF4-FFF2-40B4-BE49-F238E27FC236}">
                  <a16:creationId xmlns:a16="http://schemas.microsoft.com/office/drawing/2014/main" id="{7088B3AA-CE49-4F27-A10C-0234E93E5CF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PA-矩形 523">
              <a:extLst>
                <a:ext uri="{FF2B5EF4-FFF2-40B4-BE49-F238E27FC236}">
                  <a16:creationId xmlns:a16="http://schemas.microsoft.com/office/drawing/2014/main" id="{7D225BEA-C7CE-4C54-A4A6-FCF28800C01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PA-矩形 524">
              <a:extLst>
                <a:ext uri="{FF2B5EF4-FFF2-40B4-BE49-F238E27FC236}">
                  <a16:creationId xmlns:a16="http://schemas.microsoft.com/office/drawing/2014/main" id="{361C6769-485D-459B-BE1B-2B183DC57FC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PA-矩形 525">
              <a:extLst>
                <a:ext uri="{FF2B5EF4-FFF2-40B4-BE49-F238E27FC236}">
                  <a16:creationId xmlns:a16="http://schemas.microsoft.com/office/drawing/2014/main" id="{55668805-9E03-4CF6-94B5-7B34451F33A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9" name="PA-组合 514">
            <a:extLst>
              <a:ext uri="{FF2B5EF4-FFF2-40B4-BE49-F238E27FC236}">
                <a16:creationId xmlns:a16="http://schemas.microsoft.com/office/drawing/2014/main" id="{A8D06C2A-A3E9-465E-9B92-96338E8FE07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068801" y="3375837"/>
            <a:ext cx="837757" cy="106326"/>
            <a:chOff x="2887626" y="3533553"/>
            <a:chExt cx="837757" cy="106326"/>
          </a:xfrm>
          <a:effectLst>
            <a:glow rad="25400">
              <a:schemeClr val="bg1">
                <a:alpha val="40000"/>
              </a:schemeClr>
            </a:glow>
          </a:effectLst>
        </p:grpSpPr>
        <p:cxnSp>
          <p:nvCxnSpPr>
            <p:cNvPr id="540" name="PA-直接连接符 4">
              <a:extLst>
                <a:ext uri="{FF2B5EF4-FFF2-40B4-BE49-F238E27FC236}">
                  <a16:creationId xmlns:a16="http://schemas.microsoft.com/office/drawing/2014/main" id="{1CAC46A5-9A08-464B-9874-FD802D0B871A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2892056" y="3586716"/>
              <a:ext cx="822251" cy="0"/>
            </a:xfrm>
            <a:prstGeom prst="line">
              <a:avLst/>
            </a:prstGeom>
            <a:ln w="38100">
              <a:solidFill>
                <a:srgbClr val="2DF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PA-直接连接符 8">
              <a:extLst>
                <a:ext uri="{FF2B5EF4-FFF2-40B4-BE49-F238E27FC236}">
                  <a16:creationId xmlns:a16="http://schemas.microsoft.com/office/drawing/2014/main" id="{78561028-2262-4163-9BEE-45A0A7060ED9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>
              <a:off x="2887626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PA-直接连接符 10">
              <a:extLst>
                <a:ext uri="{FF2B5EF4-FFF2-40B4-BE49-F238E27FC236}">
                  <a16:creationId xmlns:a16="http://schemas.microsoft.com/office/drawing/2014/main" id="{F5BD3CB3-AE42-44AA-A3E8-709B29D2CD3E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>
              <a:off x="3725383" y="3533553"/>
              <a:ext cx="0" cy="10632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3" name="PA-组合 518">
            <a:extLst>
              <a:ext uri="{FF2B5EF4-FFF2-40B4-BE49-F238E27FC236}">
                <a16:creationId xmlns:a16="http://schemas.microsoft.com/office/drawing/2014/main" id="{C11CD661-3D00-43D7-9AB9-899AEB0214C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595023" y="2648611"/>
            <a:ext cx="1679215" cy="1667103"/>
            <a:chOff x="6241924" y="2495913"/>
            <a:chExt cx="1679215" cy="1667103"/>
          </a:xfrm>
        </p:grpSpPr>
        <p:sp>
          <p:nvSpPr>
            <p:cNvPr id="544" name="PA-矩形 519">
              <a:extLst>
                <a:ext uri="{FF2B5EF4-FFF2-40B4-BE49-F238E27FC236}">
                  <a16:creationId xmlns:a16="http://schemas.microsoft.com/office/drawing/2014/main" id="{A69EEC12-FC49-46E4-80F2-260E37AC192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88868" y="2701465"/>
              <a:ext cx="1072867" cy="107286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PA-矩形 520">
              <a:extLst>
                <a:ext uri="{FF2B5EF4-FFF2-40B4-BE49-F238E27FC236}">
                  <a16:creationId xmlns:a16="http://schemas.microsoft.com/office/drawing/2014/main" id="{D738AE98-0001-4389-91F2-BA68C4E9A5B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739437" y="2846961"/>
              <a:ext cx="783286" cy="7832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PA-矩形 521">
              <a:extLst>
                <a:ext uri="{FF2B5EF4-FFF2-40B4-BE49-F238E27FC236}">
                  <a16:creationId xmlns:a16="http://schemas.microsoft.com/office/drawing/2014/main" id="{AA5CD598-AD00-4967-90E6-F503BF9359E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19941234">
              <a:off x="6329464" y="3797019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PA-矩形 522">
              <a:extLst>
                <a:ext uri="{FF2B5EF4-FFF2-40B4-BE49-F238E27FC236}">
                  <a16:creationId xmlns:a16="http://schemas.microsoft.com/office/drawing/2014/main" id="{703EC313-4417-477B-90A4-0F3DFBF87B0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1091376">
              <a:off x="7080810" y="4074036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PA-矩形 523">
              <a:extLst>
                <a:ext uri="{FF2B5EF4-FFF2-40B4-BE49-F238E27FC236}">
                  <a16:creationId xmlns:a16="http://schemas.microsoft.com/office/drawing/2014/main" id="{33ECCF04-2604-4397-AB4E-2A7E99381C7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19941234">
              <a:off x="6241924" y="2495913"/>
              <a:ext cx="129702" cy="12970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PA-矩形 524">
              <a:extLst>
                <a:ext uri="{FF2B5EF4-FFF2-40B4-BE49-F238E27FC236}">
                  <a16:creationId xmlns:a16="http://schemas.microsoft.com/office/drawing/2014/main" id="{38F19AE7-0A63-436A-BBC9-650B53A51C7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791437" y="2583452"/>
              <a:ext cx="129702" cy="1297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PA-矩形 525">
              <a:extLst>
                <a:ext uri="{FF2B5EF4-FFF2-40B4-BE49-F238E27FC236}">
                  <a16:creationId xmlns:a16="http://schemas.microsoft.com/office/drawing/2014/main" id="{26406C0C-F60E-4EB1-869D-266F61F3DBC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2874575">
              <a:off x="7813812" y="3868543"/>
              <a:ext cx="88980" cy="8898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1" name="直接连接符 550">
            <a:extLst>
              <a:ext uri="{FF2B5EF4-FFF2-40B4-BE49-F238E27FC236}">
                <a16:creationId xmlns:a16="http://schemas.microsoft.com/office/drawing/2014/main" id="{F2CE328B-6D74-4448-B58C-F592608C6D53}"/>
              </a:ext>
            </a:extLst>
          </p:cNvPr>
          <p:cNvCxnSpPr/>
          <p:nvPr/>
        </p:nvCxnSpPr>
        <p:spPr>
          <a:xfrm>
            <a:off x="5694745" y="378120"/>
            <a:ext cx="818993" cy="0"/>
          </a:xfrm>
          <a:prstGeom prst="line">
            <a:avLst/>
          </a:prstGeom>
          <a:ln>
            <a:solidFill>
              <a:srgbClr val="2DF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80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200"/>
    </mc:Choice>
    <mc:Fallback xmlns="">
      <p:transition advTm="9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Rot by="232200000">
                                      <p:cBhvr>
                                        <p:cTn id="6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8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8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486C8C3-A246-4D53-AA61-677C74EAB899}"/>
              </a:ext>
            </a:extLst>
          </p:cNvPr>
          <p:cNvCxnSpPr>
            <a:cxnSpLocks/>
          </p:cNvCxnSpPr>
          <p:nvPr/>
        </p:nvCxnSpPr>
        <p:spPr>
          <a:xfrm flipH="1">
            <a:off x="-1862050" y="6234545"/>
            <a:ext cx="16509076" cy="0"/>
          </a:xfrm>
          <a:prstGeom prst="line">
            <a:avLst/>
          </a:prstGeom>
          <a:ln w="53975">
            <a:solidFill>
              <a:srgbClr val="2DF5FF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01A6DFE-45D0-4870-A220-166BF332A59A}"/>
              </a:ext>
            </a:extLst>
          </p:cNvPr>
          <p:cNvSpPr txBox="1"/>
          <p:nvPr/>
        </p:nvSpPr>
        <p:spPr>
          <a:xfrm>
            <a:off x="2280385" y="3167390"/>
            <a:ext cx="764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迷你简蝶语" panose="02010604000101010101" pitchFamily="2" charset="-122"/>
                <a:ea typeface="迷你简蝶语" panose="02010604000101010101" pitchFamily="2" charset="-122"/>
              </a:rPr>
              <a:t>这个全新的铺面，你能看到几个音游的影子呢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04BEAA4-F6D9-4CE4-B4F1-EC092AA42D05}"/>
              </a:ext>
            </a:extLst>
          </p:cNvPr>
          <p:cNvCxnSpPr>
            <a:cxnSpLocks/>
          </p:cNvCxnSpPr>
          <p:nvPr/>
        </p:nvCxnSpPr>
        <p:spPr>
          <a:xfrm flipH="1">
            <a:off x="1" y="2955886"/>
            <a:ext cx="2935704" cy="3278659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A51F59E-00E1-49F1-817B-B2D72111E20C}"/>
              </a:ext>
            </a:extLst>
          </p:cNvPr>
          <p:cNvCxnSpPr>
            <a:cxnSpLocks/>
          </p:cNvCxnSpPr>
          <p:nvPr/>
        </p:nvCxnSpPr>
        <p:spPr>
          <a:xfrm>
            <a:off x="9272775" y="2955886"/>
            <a:ext cx="2935704" cy="3278659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-图片 2">
            <a:extLst>
              <a:ext uri="{FF2B5EF4-FFF2-40B4-BE49-F238E27FC236}">
                <a16:creationId xmlns:a16="http://schemas.microsoft.com/office/drawing/2014/main" id="{F4E95E9F-A2D5-4D52-B619-7EC817D626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57082"/>
          <a:stretch/>
        </p:blipFill>
        <p:spPr>
          <a:xfrm>
            <a:off x="-382" y="12536"/>
            <a:ext cx="12192000" cy="2943349"/>
          </a:xfrm>
          <a:prstGeom prst="rect">
            <a:avLst/>
          </a:prstGeom>
        </p:spPr>
      </p:pic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0177597-84FA-41E3-9BC1-6D59241FA31B}"/>
              </a:ext>
            </a:extLst>
          </p:cNvPr>
          <p:cNvCxnSpPr>
            <a:cxnSpLocks/>
          </p:cNvCxnSpPr>
          <p:nvPr/>
        </p:nvCxnSpPr>
        <p:spPr>
          <a:xfrm flipH="1">
            <a:off x="-1952666" y="2955886"/>
            <a:ext cx="16509076" cy="0"/>
          </a:xfrm>
          <a:prstGeom prst="line">
            <a:avLst/>
          </a:prstGeom>
          <a:ln w="53975">
            <a:solidFill>
              <a:srgbClr val="FFC000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箭头: 五边形 271">
            <a:extLst>
              <a:ext uri="{FF2B5EF4-FFF2-40B4-BE49-F238E27FC236}">
                <a16:creationId xmlns:a16="http://schemas.microsoft.com/office/drawing/2014/main" id="{A5E10698-E3B4-435D-AC40-043CA079D9D3}"/>
              </a:ext>
            </a:extLst>
          </p:cNvPr>
          <p:cNvSpPr/>
          <p:nvPr/>
        </p:nvSpPr>
        <p:spPr>
          <a:xfrm rot="5400000">
            <a:off x="5465135" y="-509879"/>
            <a:ext cx="1261731" cy="1243636"/>
          </a:xfrm>
          <a:prstGeom prst="homePlate">
            <a:avLst>
              <a:gd name="adj" fmla="val 24921"/>
            </a:avLst>
          </a:prstGeom>
          <a:noFill/>
          <a:ln w="19050">
            <a:solidFill>
              <a:srgbClr val="2DF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9891CD1E-0839-4496-964A-79EADEBC321A}"/>
              </a:ext>
            </a:extLst>
          </p:cNvPr>
          <p:cNvSpPr txBox="1"/>
          <p:nvPr/>
        </p:nvSpPr>
        <p:spPr>
          <a:xfrm>
            <a:off x="5558435" y="8788"/>
            <a:ext cx="10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0000000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形 23" descr="暂停">
            <a:extLst>
              <a:ext uri="{FF2B5EF4-FFF2-40B4-BE49-F238E27FC236}">
                <a16:creationId xmlns:a16="http://schemas.microsoft.com/office/drawing/2014/main" id="{9A678983-5901-48AA-BDAC-C1FE5802A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271" y="143209"/>
            <a:ext cx="392368" cy="3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4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3000">
        <p159:morph option="byObject"/>
      </p:transition>
    </mc:Choice>
    <mc:Fallback xmlns=""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背景图形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831</Words>
  <Application>Microsoft Office PowerPoint</Application>
  <PresentationFormat>宽屏</PresentationFormat>
  <Paragraphs>53</Paragraphs>
  <Slides>26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Adobe Gothic Std B</vt:lpstr>
      <vt:lpstr>Adobe 仿宋 Std R</vt:lpstr>
      <vt:lpstr>等线</vt:lpstr>
      <vt:lpstr>等线 Light</vt:lpstr>
      <vt:lpstr>迷你简蝶语</vt:lpstr>
      <vt:lpstr>微软雅黑</vt:lpstr>
      <vt:lpstr>Arial</vt:lpstr>
      <vt:lpstr>Bahnschrift SemiBold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立峰</dc:creator>
  <cp:lastModifiedBy>陈 立峰</cp:lastModifiedBy>
  <cp:revision>84</cp:revision>
  <dcterms:created xsi:type="dcterms:W3CDTF">2019-04-14T03:35:51Z</dcterms:created>
  <dcterms:modified xsi:type="dcterms:W3CDTF">2019-04-18T14:22:04Z</dcterms:modified>
</cp:coreProperties>
</file>